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331" r:id="rId6"/>
    <p:sldId id="388" r:id="rId7"/>
    <p:sldId id="341" r:id="rId8"/>
    <p:sldId id="394" r:id="rId9"/>
    <p:sldId id="369" r:id="rId10"/>
    <p:sldId id="374" r:id="rId11"/>
    <p:sldId id="380" r:id="rId12"/>
    <p:sldId id="393" r:id="rId13"/>
    <p:sldId id="396" r:id="rId14"/>
    <p:sldId id="395" r:id="rId15"/>
    <p:sldId id="397" r:id="rId16"/>
    <p:sldId id="398" r:id="rId17"/>
    <p:sldId id="399" r:id="rId18"/>
    <p:sldId id="400" r:id="rId19"/>
    <p:sldId id="403" r:id="rId20"/>
    <p:sldId id="402" r:id="rId21"/>
    <p:sldId id="261" r:id="rId22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A8AD83-29F1-4CC5-9A0B-00A5CC061C66}" v="17" dt="2023-06-17T08:35:12.0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92846" autoAdjust="0"/>
  </p:normalViewPr>
  <p:slideViewPr>
    <p:cSldViewPr>
      <p:cViewPr varScale="1">
        <p:scale>
          <a:sx n="80" d="100"/>
          <a:sy n="80" d="100"/>
        </p:scale>
        <p:origin x="62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luís Torralbo" userId="587e1288-4dcc-4dc9-b593-e6b8dd714447" providerId="ADAL" clId="{FCA8AD83-29F1-4CC5-9A0B-00A5CC061C66}"/>
    <pc:docChg chg="undo custSel modSld">
      <pc:chgData name="Lluís Torralbo" userId="587e1288-4dcc-4dc9-b593-e6b8dd714447" providerId="ADAL" clId="{FCA8AD83-29F1-4CC5-9A0B-00A5CC061C66}" dt="2023-06-17T08:35:12.079" v="39"/>
      <pc:docMkLst>
        <pc:docMk/>
      </pc:docMkLst>
      <pc:sldChg chg="addSp delSp modSp mod">
        <pc:chgData name="Lluís Torralbo" userId="587e1288-4dcc-4dc9-b593-e6b8dd714447" providerId="ADAL" clId="{FCA8AD83-29F1-4CC5-9A0B-00A5CC061C66}" dt="2023-06-17T08:00:59.532" v="7" actId="1076"/>
        <pc:sldMkLst>
          <pc:docMk/>
          <pc:sldMk cId="3578240860" sldId="393"/>
        </pc:sldMkLst>
        <pc:spChg chg="del">
          <ac:chgData name="Lluís Torralbo" userId="587e1288-4dcc-4dc9-b593-e6b8dd714447" providerId="ADAL" clId="{FCA8AD83-29F1-4CC5-9A0B-00A5CC061C66}" dt="2023-06-17T08:00:54.781" v="4" actId="478"/>
          <ac:spMkLst>
            <pc:docMk/>
            <pc:sldMk cId="3578240860" sldId="393"/>
            <ac:spMk id="16" creationId="{70D8E6D9-C64F-F05D-9261-D7E9F515EDB6}"/>
          </ac:spMkLst>
        </pc:spChg>
        <pc:picChg chg="add mod">
          <ac:chgData name="Lluís Torralbo" userId="587e1288-4dcc-4dc9-b593-e6b8dd714447" providerId="ADAL" clId="{FCA8AD83-29F1-4CC5-9A0B-00A5CC061C66}" dt="2023-06-17T08:00:59.532" v="7" actId="1076"/>
          <ac:picMkLst>
            <pc:docMk/>
            <pc:sldMk cId="3578240860" sldId="393"/>
            <ac:picMk id="2050" creationId="{E86C0432-387F-9E84-4332-1A3CA1771BB7}"/>
          </ac:picMkLst>
        </pc:picChg>
      </pc:sldChg>
      <pc:sldChg chg="addSp delSp modSp mod">
        <pc:chgData name="Lluís Torralbo" userId="587e1288-4dcc-4dc9-b593-e6b8dd714447" providerId="ADAL" clId="{FCA8AD83-29F1-4CC5-9A0B-00A5CC061C66}" dt="2023-06-17T08:22:15.506" v="33" actId="1076"/>
        <pc:sldMkLst>
          <pc:docMk/>
          <pc:sldMk cId="2173755491" sldId="396"/>
        </pc:sldMkLst>
        <pc:spChg chg="del">
          <ac:chgData name="Lluís Torralbo" userId="587e1288-4dcc-4dc9-b593-e6b8dd714447" providerId="ADAL" clId="{FCA8AD83-29F1-4CC5-9A0B-00A5CC061C66}" dt="2023-06-17T08:12:24.880" v="19" actId="478"/>
          <ac:spMkLst>
            <pc:docMk/>
            <pc:sldMk cId="2173755491" sldId="396"/>
            <ac:spMk id="16" creationId="{70D8E6D9-C64F-F05D-9261-D7E9F515EDB6}"/>
          </ac:spMkLst>
        </pc:spChg>
        <pc:picChg chg="add del mod">
          <ac:chgData name="Lluís Torralbo" userId="587e1288-4dcc-4dc9-b593-e6b8dd714447" providerId="ADAL" clId="{FCA8AD83-29F1-4CC5-9A0B-00A5CC061C66}" dt="2023-06-17T08:12:53.844" v="23" actId="478"/>
          <ac:picMkLst>
            <pc:docMk/>
            <pc:sldMk cId="2173755491" sldId="396"/>
            <ac:picMk id="4" creationId="{80534494-DECE-56C9-4E91-D26E891E76E8}"/>
          </ac:picMkLst>
        </pc:picChg>
        <pc:picChg chg="add del mod">
          <ac:chgData name="Lluís Torralbo" userId="587e1288-4dcc-4dc9-b593-e6b8dd714447" providerId="ADAL" clId="{FCA8AD83-29F1-4CC5-9A0B-00A5CC061C66}" dt="2023-06-17T08:21:13.702" v="28"/>
          <ac:picMkLst>
            <pc:docMk/>
            <pc:sldMk cId="2173755491" sldId="396"/>
            <ac:picMk id="10" creationId="{287F1031-3C82-8DAE-1826-E7379CA41A20}"/>
          </ac:picMkLst>
        </pc:picChg>
        <pc:picChg chg="add mod">
          <ac:chgData name="Lluís Torralbo" userId="587e1288-4dcc-4dc9-b593-e6b8dd714447" providerId="ADAL" clId="{FCA8AD83-29F1-4CC5-9A0B-00A5CC061C66}" dt="2023-06-17T08:22:15.506" v="33" actId="1076"/>
          <ac:picMkLst>
            <pc:docMk/>
            <pc:sldMk cId="2173755491" sldId="396"/>
            <ac:picMk id="13" creationId="{B999ECA5-83BF-DA5F-41D4-BE1CF5AB30EE}"/>
          </ac:picMkLst>
        </pc:picChg>
      </pc:sldChg>
      <pc:sldChg chg="addSp delSp modSp mod">
        <pc:chgData name="Lluís Torralbo" userId="587e1288-4dcc-4dc9-b593-e6b8dd714447" providerId="ADAL" clId="{FCA8AD83-29F1-4CC5-9A0B-00A5CC061C66}" dt="2023-06-17T07:58:01.947" v="3" actId="1076"/>
        <pc:sldMkLst>
          <pc:docMk/>
          <pc:sldMk cId="4095530844" sldId="398"/>
        </pc:sldMkLst>
        <pc:spChg chg="del">
          <ac:chgData name="Lluís Torralbo" userId="587e1288-4dcc-4dc9-b593-e6b8dd714447" providerId="ADAL" clId="{FCA8AD83-29F1-4CC5-9A0B-00A5CC061C66}" dt="2023-06-17T07:57:56.140" v="0" actId="478"/>
          <ac:spMkLst>
            <pc:docMk/>
            <pc:sldMk cId="4095530844" sldId="398"/>
            <ac:spMk id="16" creationId="{70D8E6D9-C64F-F05D-9261-D7E9F515EDB6}"/>
          </ac:spMkLst>
        </pc:spChg>
        <pc:picChg chg="add mod">
          <ac:chgData name="Lluís Torralbo" userId="587e1288-4dcc-4dc9-b593-e6b8dd714447" providerId="ADAL" clId="{FCA8AD83-29F1-4CC5-9A0B-00A5CC061C66}" dt="2023-06-17T07:58:01.947" v="3" actId="1076"/>
          <ac:picMkLst>
            <pc:docMk/>
            <pc:sldMk cId="4095530844" sldId="398"/>
            <ac:picMk id="1026" creationId="{420369A8-1B50-481D-616D-ECDC5497968E}"/>
          </ac:picMkLst>
        </pc:picChg>
      </pc:sldChg>
      <pc:sldChg chg="addSp delSp modSp mod">
        <pc:chgData name="Lluís Torralbo" userId="587e1288-4dcc-4dc9-b593-e6b8dd714447" providerId="ADAL" clId="{FCA8AD83-29F1-4CC5-9A0B-00A5CC061C66}" dt="2023-06-17T08:03:39.714" v="18" actId="255"/>
        <pc:sldMkLst>
          <pc:docMk/>
          <pc:sldMk cId="617775258" sldId="400"/>
        </pc:sldMkLst>
        <pc:spChg chg="mod">
          <ac:chgData name="Lluís Torralbo" userId="587e1288-4dcc-4dc9-b593-e6b8dd714447" providerId="ADAL" clId="{FCA8AD83-29F1-4CC5-9A0B-00A5CC061C66}" dt="2023-06-17T08:03:39.714" v="18" actId="255"/>
          <ac:spMkLst>
            <pc:docMk/>
            <pc:sldMk cId="617775258" sldId="400"/>
            <ac:spMk id="7" creationId="{29A73776-A420-48C7-B610-E2FB3695E4D6}"/>
          </ac:spMkLst>
        </pc:spChg>
        <pc:spChg chg="del">
          <ac:chgData name="Lluís Torralbo" userId="587e1288-4dcc-4dc9-b593-e6b8dd714447" providerId="ADAL" clId="{FCA8AD83-29F1-4CC5-9A0B-00A5CC061C66}" dt="2023-06-17T08:02:58.839" v="8" actId="478"/>
          <ac:spMkLst>
            <pc:docMk/>
            <pc:sldMk cId="617775258" sldId="400"/>
            <ac:spMk id="16" creationId="{70D8E6D9-C64F-F05D-9261-D7E9F515EDB6}"/>
          </ac:spMkLst>
        </pc:spChg>
        <pc:picChg chg="add mod">
          <ac:chgData name="Lluís Torralbo" userId="587e1288-4dcc-4dc9-b593-e6b8dd714447" providerId="ADAL" clId="{FCA8AD83-29F1-4CC5-9A0B-00A5CC061C66}" dt="2023-06-17T08:03:04.388" v="11" actId="1076"/>
          <ac:picMkLst>
            <pc:docMk/>
            <pc:sldMk cId="617775258" sldId="400"/>
            <ac:picMk id="3074" creationId="{3354E7CE-BC34-D1C2-F57A-AA39BA7BEFE0}"/>
          </ac:picMkLst>
        </pc:picChg>
      </pc:sldChg>
      <pc:sldChg chg="addSp delSp modSp mod">
        <pc:chgData name="Lluís Torralbo" userId="587e1288-4dcc-4dc9-b593-e6b8dd714447" providerId="ADAL" clId="{FCA8AD83-29F1-4CC5-9A0B-00A5CC061C66}" dt="2023-06-17T08:29:56.512" v="37" actId="1076"/>
        <pc:sldMkLst>
          <pc:docMk/>
          <pc:sldMk cId="1022103724" sldId="402"/>
        </pc:sldMkLst>
        <pc:spChg chg="del">
          <ac:chgData name="Lluís Torralbo" userId="587e1288-4dcc-4dc9-b593-e6b8dd714447" providerId="ADAL" clId="{FCA8AD83-29F1-4CC5-9A0B-00A5CC061C66}" dt="2023-06-17T08:29:50.694" v="34" actId="478"/>
          <ac:spMkLst>
            <pc:docMk/>
            <pc:sldMk cId="1022103724" sldId="402"/>
            <ac:spMk id="16" creationId="{70D8E6D9-C64F-F05D-9261-D7E9F515EDB6}"/>
          </ac:spMkLst>
        </pc:spChg>
        <pc:picChg chg="add mod">
          <ac:chgData name="Lluís Torralbo" userId="587e1288-4dcc-4dc9-b593-e6b8dd714447" providerId="ADAL" clId="{FCA8AD83-29F1-4CC5-9A0B-00A5CC061C66}" dt="2023-06-17T08:29:56.512" v="37" actId="1076"/>
          <ac:picMkLst>
            <pc:docMk/>
            <pc:sldMk cId="1022103724" sldId="402"/>
            <ac:picMk id="4098" creationId="{00F51B03-06F0-9ECD-7143-8AD5C5F85F14}"/>
          </ac:picMkLst>
        </pc:picChg>
      </pc:sldChg>
      <pc:sldChg chg="addSp delSp modSp mod">
        <pc:chgData name="Lluís Torralbo" userId="587e1288-4dcc-4dc9-b593-e6b8dd714447" providerId="ADAL" clId="{FCA8AD83-29F1-4CC5-9A0B-00A5CC061C66}" dt="2023-06-17T08:35:12.079" v="39"/>
        <pc:sldMkLst>
          <pc:docMk/>
          <pc:sldMk cId="609817473" sldId="403"/>
        </pc:sldMkLst>
        <pc:spChg chg="del">
          <ac:chgData name="Lluís Torralbo" userId="587e1288-4dcc-4dc9-b593-e6b8dd714447" providerId="ADAL" clId="{FCA8AD83-29F1-4CC5-9A0B-00A5CC061C66}" dt="2023-06-17T08:35:10.822" v="38" actId="478"/>
          <ac:spMkLst>
            <pc:docMk/>
            <pc:sldMk cId="609817473" sldId="403"/>
            <ac:spMk id="16" creationId="{70D8E6D9-C64F-F05D-9261-D7E9F515EDB6}"/>
          </ac:spMkLst>
        </pc:spChg>
        <pc:picChg chg="add mod">
          <ac:chgData name="Lluís Torralbo" userId="587e1288-4dcc-4dc9-b593-e6b8dd714447" providerId="ADAL" clId="{FCA8AD83-29F1-4CC5-9A0B-00A5CC061C66}" dt="2023-06-17T08:35:12.079" v="39"/>
          <ac:picMkLst>
            <pc:docMk/>
            <pc:sldMk cId="609817473" sldId="403"/>
            <ac:picMk id="3" creationId="{7009A591-F84B-B363-D222-84D5C292E4F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950EB-E9AC-47AA-9617-0F583FB1D5FE}" type="datetimeFigureOut">
              <a:rPr lang="ca-ES" smtClean="0"/>
              <a:pPr/>
              <a:t>17/6/2023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600A6-8124-4D1E-AC3C-D93F5CA751CD}" type="slidenum">
              <a:rPr lang="ca-ES" smtClean="0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534B2-B138-439E-B74A-F4C6F7A3FB0A}" type="datetimeFigureOut">
              <a:rPr lang="ca-ES" smtClean="0"/>
              <a:pPr/>
              <a:t>17/6/2023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7DBD6-244F-46D0-9378-FD6337076787}" type="slidenum">
              <a:rPr lang="ca-ES" smtClean="0"/>
              <a:pPr/>
              <a:t>‹#›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12526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3938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63273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05280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98359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26982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99967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48513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932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74037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75291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986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09957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12797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23819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75DA-1B13-47FD-9B60-19C68E35B369}" type="datetime1">
              <a:rPr lang="ca-ES" smtClean="0"/>
              <a:t>17/6/2023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605A-D1E2-4A96-A2E9-703B08636CCA}" type="datetime1">
              <a:rPr lang="ca-ES" smtClean="0"/>
              <a:t>17/6/2023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25DE-8657-43A5-B9F1-4892806759A3}" type="datetime1">
              <a:rPr lang="ca-ES" smtClean="0"/>
              <a:t>17/6/2023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E980-C160-452C-A1AB-4217A0A2982E}" type="datetime1">
              <a:rPr lang="ca-ES" smtClean="0"/>
              <a:t>17/6/2023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58F-558C-41A7-B7C8-3EC4097408C9}" type="datetime1">
              <a:rPr lang="ca-ES" smtClean="0"/>
              <a:t>17/6/2023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7C41-7676-4C23-B3E1-FEC8D42DB875}" type="datetime1">
              <a:rPr lang="ca-ES" smtClean="0"/>
              <a:t>17/6/2023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8A1A3-D732-4A59-8AA3-5F8710D5EFA6}" type="datetime1">
              <a:rPr lang="ca-ES" smtClean="0"/>
              <a:t>17/6/2023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D757-B1A1-46DE-8EC0-856325E73FEA}" type="datetime1">
              <a:rPr lang="ca-ES" smtClean="0"/>
              <a:t>17/6/2023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DC2A-E256-4225-8D75-3BFB40416EC8}" type="datetime1">
              <a:rPr lang="ca-ES" smtClean="0"/>
              <a:t>17/6/2023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82A4-ECEE-4856-B7E2-352DB93955D9}" type="datetime1">
              <a:rPr lang="ca-ES" smtClean="0"/>
              <a:t>17/6/2023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5FB9-C21F-4C4D-9507-65D1C5F6447C}" type="datetime1">
              <a:rPr lang="ca-ES" smtClean="0"/>
              <a:t>17/6/2023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AC4FF-20AB-49EF-B968-5575B33FBFED}" type="datetime1">
              <a:rPr lang="ca-ES" smtClean="0"/>
              <a:t>17/6/2023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jpg"/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24.png"/><Relationship Id="rId4" Type="http://schemas.openxmlformats.org/officeDocument/2006/relationships/image" Target="../media/image48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5.jpeg"/><Relationship Id="rId5" Type="http://schemas.openxmlformats.org/officeDocument/2006/relationships/image" Target="../media/image48.png"/><Relationship Id="rId10" Type="http://schemas.openxmlformats.org/officeDocument/2006/relationships/image" Target="../media/image7.png"/><Relationship Id="rId4" Type="http://schemas.openxmlformats.org/officeDocument/2006/relationships/image" Target="../media/image27.pn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.png"/><Relationship Id="rId5" Type="http://schemas.openxmlformats.org/officeDocument/2006/relationships/image" Target="../media/image53.tiff"/><Relationship Id="rId10" Type="http://schemas.openxmlformats.org/officeDocument/2006/relationships/image" Target="../media/image25.png"/><Relationship Id="rId4" Type="http://schemas.openxmlformats.org/officeDocument/2006/relationships/image" Target="../media/image66.emf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3.png"/><Relationship Id="rId5" Type="http://schemas.openxmlformats.org/officeDocument/2006/relationships/image" Target="../media/image12.png"/><Relationship Id="rId10" Type="http://schemas.openxmlformats.org/officeDocument/2006/relationships/image" Target="../media/image71.png"/><Relationship Id="rId4" Type="http://schemas.openxmlformats.org/officeDocument/2006/relationships/image" Target="../media/image69.png"/><Relationship Id="rId9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3.emf"/><Relationship Id="rId7" Type="http://schemas.openxmlformats.org/officeDocument/2006/relationships/image" Target="../media/image67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43.jpeg"/><Relationship Id="rId5" Type="http://schemas.openxmlformats.org/officeDocument/2006/relationships/image" Target="../media/image74.png"/><Relationship Id="rId10" Type="http://schemas.openxmlformats.org/officeDocument/2006/relationships/image" Target="../media/image76.png"/><Relationship Id="rId4" Type="http://schemas.openxmlformats.org/officeDocument/2006/relationships/image" Target="../media/image2.png"/><Relationship Id="rId9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79.jpeg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77.png"/><Relationship Id="rId9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82.jpeg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85.jpe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image" Target="../media/image83.png"/><Relationship Id="rId9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arasaac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rasaac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arasaac.org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3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.png"/><Relationship Id="rId5" Type="http://schemas.openxmlformats.org/officeDocument/2006/relationships/image" Target="../media/image15.jpe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2.png"/><Relationship Id="rId1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12" Type="http://schemas.openxmlformats.org/officeDocument/2006/relationships/image" Target="../media/image13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21" Type="http://schemas.openxmlformats.org/officeDocument/2006/relationships/image" Target="../media/image3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jpeg"/><Relationship Id="rId10" Type="http://schemas.openxmlformats.org/officeDocument/2006/relationships/image" Target="../media/image38.png"/><Relationship Id="rId19" Type="http://schemas.openxmlformats.org/officeDocument/2006/relationships/image" Target="../media/image2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51.png"/><Relationship Id="rId5" Type="http://schemas.openxmlformats.org/officeDocument/2006/relationships/image" Target="../media/image43.jpe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3.png"/><Relationship Id="rId5" Type="http://schemas.openxmlformats.org/officeDocument/2006/relationships/image" Target="../media/image54.jpeg"/><Relationship Id="rId10" Type="http://schemas.openxmlformats.org/officeDocument/2006/relationships/image" Target="../media/image56.png"/><Relationship Id="rId4" Type="http://schemas.openxmlformats.org/officeDocument/2006/relationships/image" Target="../media/image53.tiff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47AEC2-78E9-F51D-9FEB-83ABA8E046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47620"/>
            <a:ext cx="8136904" cy="54176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912" y="5373216"/>
            <a:ext cx="2234552" cy="8640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F9C987-65C9-CBF6-030F-2EBC73CB1E42}"/>
              </a:ext>
            </a:extLst>
          </p:cNvPr>
          <p:cNvSpPr txBox="1"/>
          <p:nvPr/>
        </p:nvSpPr>
        <p:spPr>
          <a:xfrm>
            <a:off x="627386" y="5703639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cap="all" dirty="0">
                <a:solidFill>
                  <a:srgbClr val="000000"/>
                </a:solidFill>
                <a:latin typeface="Auditori2020Bold"/>
              </a:rPr>
              <a:t>CANTÀNIA</a:t>
            </a:r>
            <a:r>
              <a:rPr lang="es-ES" sz="2400" b="0" i="0" cap="all" dirty="0">
                <a:solidFill>
                  <a:srgbClr val="000000"/>
                </a:solidFill>
                <a:effectLst/>
                <a:latin typeface="Auditori2020Bold"/>
              </a:rPr>
              <a:t>‎</a:t>
            </a:r>
          </a:p>
          <a:p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3731E81-F797-F4D1-0F68-172343952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</a:t>
            </a:fld>
            <a:endParaRPr lang="ca-ES"/>
          </a:p>
        </p:txBody>
      </p:sp>
      <p:pic>
        <p:nvPicPr>
          <p:cNvPr id="8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29" y="836712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179512" y="6141366"/>
            <a:ext cx="88569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A LA ZONA D’ESPERA HI HA MOLT SOROLL DELS DIFERENTS GRUPS D’ESCOLES.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10</a:t>
            </a:fld>
            <a:endParaRPr lang="ca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871C5E0-C0C2-46FB-411E-105180052F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364471"/>
            <a:ext cx="1016857" cy="101685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672C468-ACBE-ED13-6610-4B7AE84D24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27973"/>
            <a:ext cx="1124288" cy="112428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0064D3D-3AB7-3B79-EC96-70F965727A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421383"/>
            <a:ext cx="959945" cy="95994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54175F5-F0BE-6D24-042E-0EF8CB3925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5589240"/>
            <a:ext cx="792088" cy="79208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483CA70-C00D-136C-2A98-D63CA73E9D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565399"/>
            <a:ext cx="959945" cy="95994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42B4D37-060C-AD7D-66D2-E24D4DC89D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423" y="5466181"/>
            <a:ext cx="870347" cy="87034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F0AACAC-FBB1-3ED8-2726-4884DE1EC9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48" y="5517232"/>
            <a:ext cx="883743" cy="88374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FF3B795-822D-3886-106D-EEA82448FD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436214"/>
            <a:ext cx="879358" cy="879358"/>
          </a:xfrm>
          <a:prstGeom prst="rect">
            <a:avLst/>
          </a:prstGeom>
        </p:spPr>
      </p:pic>
      <p:pic>
        <p:nvPicPr>
          <p:cNvPr id="19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506" y="101081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tge 12" descr="Imatge que conté roba, persona, a cobert, grup&#10;&#10;Descripció generada automàticament">
            <a:extLst>
              <a:ext uri="{FF2B5EF4-FFF2-40B4-BE49-F238E27FC236}">
                <a16:creationId xmlns:a16="http://schemas.microsoft.com/office/drawing/2014/main" id="{B999ECA5-83BF-DA5F-41D4-BE1CF5AB30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425" y="1351405"/>
            <a:ext cx="4565926" cy="346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55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396552" y="6141366"/>
            <a:ext cx="81358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A PROP DE LA ZONA D’ESPERA DEL MEU GRUP ESTÀ LA ZONA RELAXADA.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11</a:t>
            </a:fld>
            <a:endParaRPr lang="ca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064D39D-3EDE-C215-E8F5-328F23D49B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479315"/>
            <a:ext cx="877035" cy="87703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871C5E0-C0C2-46FB-411E-105180052F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364471"/>
            <a:ext cx="1016857" cy="101685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672C468-ACBE-ED13-6610-4B7AE84D24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427973"/>
            <a:ext cx="1124288" cy="112428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0064D3D-3AB7-3B79-EC96-70F965727A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421383"/>
            <a:ext cx="959945" cy="95994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C742E27-D640-D42D-DFF8-4EB5C58518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24526"/>
            <a:ext cx="1014363" cy="101436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E204B61-0C80-6B13-0AB0-1FED4AB59E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74" y="5508486"/>
            <a:ext cx="1016858" cy="101685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0D50963-A82E-789C-8A67-3C5F29D95D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508487"/>
            <a:ext cx="872842" cy="87284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9B5F347-6110-1DD3-DF76-2D037318B9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23" y="775598"/>
            <a:ext cx="5761799" cy="4321350"/>
          </a:xfrm>
          <a:prstGeom prst="rect">
            <a:avLst/>
          </a:prstGeom>
        </p:spPr>
      </p:pic>
      <p:pic>
        <p:nvPicPr>
          <p:cNvPr id="16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101081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11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36512" y="6141366"/>
            <a:ext cx="94685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ENTRO A L’ESCENARI I FAIG L’ASSAIG AMB EL DIRECTOR O DIRECTORA I ELS MÚSICS.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12</a:t>
            </a:fld>
            <a:endParaRPr lang="ca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613598D-F60A-5C20-7C16-D9E35D789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980728"/>
            <a:ext cx="6110438" cy="405732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C3E0278-BC5E-C596-EF3E-F129F715D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5397718"/>
            <a:ext cx="970182" cy="97018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7F0860B-CD16-EE87-6235-05DE003D6D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23" y="5409282"/>
            <a:ext cx="970183" cy="970183"/>
          </a:xfrm>
          <a:prstGeom prst="rect">
            <a:avLst/>
          </a:prstGeom>
        </p:spPr>
      </p:pic>
      <p:pic>
        <p:nvPicPr>
          <p:cNvPr id="11" name="Picture 1" descr="C:\Users\Aprenem\Desktop\hacer.png">
            <a:extLst>
              <a:ext uri="{FF2B5EF4-FFF2-40B4-BE49-F238E27FC236}">
                <a16:creationId xmlns:a16="http://schemas.microsoft.com/office/drawing/2014/main" id="{DA5D69DF-6083-46E8-4999-42FB0B22B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4735" y="5458199"/>
            <a:ext cx="923129" cy="923129"/>
          </a:xfrm>
          <a:prstGeom prst="rect">
            <a:avLst/>
          </a:prstGeom>
          <a:noFill/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6B6FF75-FCB8-3BAC-03C8-5834112C81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871" y="5349930"/>
            <a:ext cx="1023129" cy="102312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49FC5EED-7B59-0268-7BDE-1988319CBC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633" y="5302407"/>
            <a:ext cx="1071012" cy="1071012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800BC5DA-6D41-6506-4B3F-D4D58539E4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398" y="5302408"/>
            <a:ext cx="1077058" cy="1077058"/>
          </a:xfrm>
          <a:prstGeom prst="rect">
            <a:avLst/>
          </a:prstGeom>
        </p:spPr>
      </p:pic>
      <p:pic>
        <p:nvPicPr>
          <p:cNvPr id="1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01081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277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179512" y="6141366"/>
            <a:ext cx="8856984" cy="61555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DESPRÉS DE L’ASSAIG VAIG A LA ZONA D’ESPERA A DESCANSAR 30 MINUTS.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13</a:t>
            </a:fld>
            <a:endParaRPr lang="ca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4FFA369-3E90-AD45-12E5-8603D3493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253041"/>
            <a:ext cx="1159418" cy="11594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DCF5ADB-75EB-3361-7440-F65D3D7F53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349930"/>
            <a:ext cx="1023129" cy="102312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B4E382-6CD7-02FC-33A9-7289924416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445224"/>
            <a:ext cx="1124288" cy="11242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4B50294-49CE-00C6-3FA5-A20ACDE336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52" y="5427973"/>
            <a:ext cx="1124288" cy="112428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A53C063-CEED-9D5E-AAEE-6E595B936E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75" y="5421383"/>
            <a:ext cx="959945" cy="95994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174B83A-E7A7-0392-79B8-9D962E2191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554" y="5457485"/>
            <a:ext cx="959945" cy="95994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F26AFF5-65B2-29F2-98B1-3659BF7A41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018" y="5342599"/>
            <a:ext cx="987747" cy="987747"/>
          </a:xfrm>
          <a:prstGeom prst="rect">
            <a:avLst/>
          </a:prstGeom>
        </p:spPr>
      </p:pic>
      <p:pic>
        <p:nvPicPr>
          <p:cNvPr id="1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268" y="188640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ntània">
            <a:extLst>
              <a:ext uri="{FF2B5EF4-FFF2-40B4-BE49-F238E27FC236}">
                <a16:creationId xmlns:a16="http://schemas.microsoft.com/office/drawing/2014/main" id="{420369A8-1B50-481D-616D-ECDC5497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374" y="1273902"/>
            <a:ext cx="5178152" cy="345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530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6F063213-F159-D9DD-6FDF-046407939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820715"/>
            <a:ext cx="6463858" cy="430816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179512" y="6141366"/>
            <a:ext cx="88569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TORNO A L’ESCENARI I FAIG EL CONCERT DAVANT DEL PÚBLIC DE L’AUDITORI.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14</a:t>
            </a:fld>
            <a:endParaRPr lang="ca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D84D5C-F5F7-8733-A24A-C12E4E554C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5" y="5269979"/>
            <a:ext cx="1086371" cy="108637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CBD2747-F046-56CF-5FC4-3D57CD820B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23" y="5409282"/>
            <a:ext cx="970183" cy="970183"/>
          </a:xfrm>
          <a:prstGeom prst="rect">
            <a:avLst/>
          </a:prstGeom>
        </p:spPr>
      </p:pic>
      <p:pic>
        <p:nvPicPr>
          <p:cNvPr id="9" name="Picture 1" descr="C:\Users\Aprenem\Desktop\hacer.png">
            <a:extLst>
              <a:ext uri="{FF2B5EF4-FFF2-40B4-BE49-F238E27FC236}">
                <a16:creationId xmlns:a16="http://schemas.microsoft.com/office/drawing/2014/main" id="{6154ED5F-0B99-52B9-BF35-340AD8C05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4735" y="5458199"/>
            <a:ext cx="923129" cy="923129"/>
          </a:xfrm>
          <a:prstGeom prst="rect">
            <a:avLst/>
          </a:prstGeom>
          <a:noFill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C54DE29-9AEC-6669-AF8F-B3B2B295CA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936" y="5409282"/>
            <a:ext cx="994174" cy="99417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26C5030-BE8D-8FD3-1F79-35E3A86C11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11144"/>
            <a:ext cx="970184" cy="97018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50A02C9-7C47-D491-D621-AA1677E19F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542" y="5409280"/>
            <a:ext cx="970185" cy="97018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3F30CDF-5E33-AEAA-C61A-A5F488B05E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194" y="5504294"/>
            <a:ext cx="1317230" cy="877034"/>
          </a:xfrm>
          <a:prstGeom prst="rect">
            <a:avLst/>
          </a:prstGeom>
        </p:spPr>
      </p:pic>
      <p:pic>
        <p:nvPicPr>
          <p:cNvPr id="18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634" y="5623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332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0" y="6141366"/>
            <a:ext cx="9252520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6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DURANT EL CONCERT LA ZONA RELAXADA A L’ESCENARI ESTÀ ON HI HA ELS TÈCNICS DE SO.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15</a:t>
            </a:fld>
            <a:endParaRPr lang="ca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B0277C-A885-01C0-4B1D-2D3729AC7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392815"/>
            <a:ext cx="951763" cy="95176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137576A-E4F6-6226-C034-F81567C20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409282"/>
            <a:ext cx="994174" cy="99417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69D0756-3158-ACD2-7A4E-54B061F40A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53" y="5409282"/>
            <a:ext cx="970183" cy="97018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4166407-611B-D770-5F32-4EC9B2FC80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409282"/>
            <a:ext cx="951763" cy="9517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A3829CC-AD97-A969-5604-A0F278EBE8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508486"/>
            <a:ext cx="1016858" cy="101685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28065B0-9377-D7F1-4E80-6B0ABB20C3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652" y="5433522"/>
            <a:ext cx="870347" cy="870347"/>
          </a:xfrm>
          <a:prstGeom prst="rect">
            <a:avLst/>
          </a:prstGeom>
        </p:spPr>
      </p:pic>
      <p:pic>
        <p:nvPicPr>
          <p:cNvPr id="14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509" y="101081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oncert Cantània 2017 &quot;La nit dels malsons&quot; ">
            <a:extLst>
              <a:ext uri="{FF2B5EF4-FFF2-40B4-BE49-F238E27FC236}">
                <a16:creationId xmlns:a16="http://schemas.microsoft.com/office/drawing/2014/main" id="{3354E7CE-BC34-D1C2-F57A-AA39BA7B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758" y="1151037"/>
            <a:ext cx="5640484" cy="377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775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216024" y="6093296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DURANT EL CONCERT LA ZONA RELAXADA AL PRIMER PIS ESTÀ AL VESTÍBUL.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16</a:t>
            </a:fld>
            <a:endParaRPr lang="ca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B0277C-A885-01C0-4B1D-2D3729AC7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77" y="5392815"/>
            <a:ext cx="951763" cy="95176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137576A-E4F6-6226-C034-F81567C20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10" y="5409282"/>
            <a:ext cx="994174" cy="99417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4166407-611B-D770-5F32-4EC9B2FC80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13" y="5409282"/>
            <a:ext cx="951763" cy="9517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A3829CC-AD97-A969-5604-A0F278EBE8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54" y="5445224"/>
            <a:ext cx="1016858" cy="101685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3255A7C-19EB-70FB-7BC1-AAB25C55D2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29" y="5445224"/>
            <a:ext cx="870347" cy="87034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90A97A4-A39A-370D-EA9F-4263ED563D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365056"/>
            <a:ext cx="951762" cy="951762"/>
          </a:xfrm>
          <a:prstGeom prst="rect">
            <a:avLst/>
          </a:prstGeom>
        </p:spPr>
      </p:pic>
      <p:pic>
        <p:nvPicPr>
          <p:cNvPr id="14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00" y="101081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9">
            <a:extLst>
              <a:ext uri="{FF2B5EF4-FFF2-40B4-BE49-F238E27FC236}">
                <a16:creationId xmlns:a16="http://schemas.microsoft.com/office/drawing/2014/main" id="{7009A591-F84B-B363-D222-84D5C292E4F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130" y="836711"/>
            <a:ext cx="5639182" cy="422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17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144016" y="6141366"/>
            <a:ext cx="90364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QUAN ACABA EL CONCERT VAIG A LA ZONA D’ESPERA I SURTO AMB EL MEU GRUP.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17</a:t>
            </a:fld>
            <a:endParaRPr lang="ca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66A80AC-777F-DD77-67FA-BF36700677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56" y="5334018"/>
            <a:ext cx="1193403" cy="119340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0D71151-ACF9-799C-E8EC-5E72077130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642" y="5409282"/>
            <a:ext cx="994174" cy="99417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514BC2D-1F22-ABEB-ECEE-237573F51C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445224"/>
            <a:ext cx="1124288" cy="11242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9FE562C-20E1-B506-40DC-44DDB92AE9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792" y="5427973"/>
            <a:ext cx="1124288" cy="112428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71F080E-4F97-C9AF-BAD9-C4FB9696F9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207" y="5421383"/>
            <a:ext cx="959945" cy="95994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1DAE74C-B964-5188-8683-EE011E9D1F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373216"/>
            <a:ext cx="1004957" cy="100495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F99C228-FA1A-2639-A421-2E6DB9CCFE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41" y="5479315"/>
            <a:ext cx="877035" cy="87703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86FC126-0380-AA88-8889-85942BFE41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623" y="5364471"/>
            <a:ext cx="1016857" cy="1016857"/>
          </a:xfrm>
          <a:prstGeom prst="rect">
            <a:avLst/>
          </a:prstGeom>
        </p:spPr>
      </p:pic>
      <p:pic>
        <p:nvPicPr>
          <p:cNvPr id="18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858" y="101081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antània">
            <a:extLst>
              <a:ext uri="{FF2B5EF4-FFF2-40B4-BE49-F238E27FC236}">
                <a16:creationId xmlns:a16="http://schemas.microsoft.com/office/drawing/2014/main" id="{00F51B03-06F0-9ECD-7143-8AD5C5F85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714" y="1167880"/>
            <a:ext cx="5212403" cy="347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103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1403648" y="3630235"/>
            <a:ext cx="64087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400" dirty="0">
                <a:latin typeface="Arial" pitchFamily="34" charset="0"/>
                <a:cs typeface="Arial" pitchFamily="34" charset="0"/>
              </a:rPr>
              <a:t>AQUESTA GUIA HA ESTAT CREADA  PER</a:t>
            </a:r>
          </a:p>
          <a:p>
            <a:pPr>
              <a:lnSpc>
                <a:spcPct val="200000"/>
              </a:lnSpc>
            </a:pPr>
            <a:endParaRPr lang="es-ES" sz="26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200000"/>
              </a:lnSpc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                                    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1EC9655-B3D7-4533-A343-50278A1C6B60}"/>
              </a:ext>
            </a:extLst>
          </p:cNvPr>
          <p:cNvSpPr/>
          <p:nvPr/>
        </p:nvSpPr>
        <p:spPr>
          <a:xfrm>
            <a:off x="899592" y="980728"/>
            <a:ext cx="7416824" cy="489654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5FCE41-1B70-454A-8FAD-05FD2F77DA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149080"/>
            <a:ext cx="2808312" cy="108596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4DDC84E-A335-4528-8185-0AD95C44B8C1}"/>
              </a:ext>
            </a:extLst>
          </p:cNvPr>
          <p:cNvSpPr txBox="1"/>
          <p:nvPr/>
        </p:nvSpPr>
        <p:spPr>
          <a:xfrm>
            <a:off x="899592" y="6021288"/>
            <a:ext cx="7488832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 símbols pictogràfics utilitzats són propietat del Govern d’Aragó i han sigut creats per Sergio </a:t>
            </a:r>
            <a:r>
              <a:rPr lang="ca-ES" sz="11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Palao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ARASAAC (</a:t>
            </a:r>
            <a:r>
              <a:rPr lang="ca-ES" sz="1100" b="1" i="1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http://arasaac.org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els distribueix sota llicència </a:t>
            </a:r>
            <a:r>
              <a:rPr lang="ca-ES" sz="11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11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(BY-NC-SA). Autor: CRAB Fundació i Aprenem autisme.</a:t>
            </a:r>
            <a:endParaRPr lang="es-E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DC21E82-1024-162F-774A-E7FE2AB9D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18</a:t>
            </a:fld>
            <a:endParaRPr lang="ca-ES"/>
          </a:p>
        </p:txBody>
      </p:sp>
      <p:pic>
        <p:nvPicPr>
          <p:cNvPr id="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802" y="1887254"/>
            <a:ext cx="4204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9959" y="980728"/>
            <a:ext cx="7221426" cy="751780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a-ES" sz="3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Informació general</a:t>
            </a:r>
            <a:endParaRPr lang="ca-ES" sz="3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824584" y="1916832"/>
            <a:ext cx="7206802" cy="437607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a-ES" sz="1800" dirty="0">
                <a:latin typeface="Arial" pitchFamily="34" charset="0"/>
                <a:cs typeface="Arial" pitchFamily="34" charset="0"/>
              </a:rPr>
              <a:t>En aquest dossier trobareu la informació referent al concert que heu vingut a veure.</a:t>
            </a:r>
          </a:p>
          <a:p>
            <a:pPr>
              <a:lnSpc>
                <a:spcPct val="130000"/>
              </a:lnSpc>
            </a:pPr>
            <a:r>
              <a:rPr lang="ca-ES" dirty="0">
                <a:latin typeface="Arial" pitchFamily="34" charset="0"/>
                <a:cs typeface="Arial" pitchFamily="34" charset="0"/>
              </a:rPr>
              <a:t>El material que conté la guia està creat com a anticipació per facilitar el seguiment del concert.</a:t>
            </a:r>
            <a:endParaRPr lang="ca-ES" sz="1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a-ES" dirty="0">
                <a:latin typeface="Arial" pitchFamily="34" charset="0"/>
                <a:cs typeface="Arial" pitchFamily="34" charset="0"/>
              </a:rPr>
              <a:t>Tingueu en compte que la sessió a la qual assistireu és familiar o escolar, a la sala hi haurà soroll ambient a causa de l’afluència de molts infants.</a:t>
            </a:r>
          </a:p>
          <a:p>
            <a:pPr>
              <a:lnSpc>
                <a:spcPct val="130000"/>
              </a:lnSpc>
            </a:pPr>
            <a:r>
              <a:rPr lang="ca-ES" sz="1800" dirty="0">
                <a:latin typeface="Arial" pitchFamily="34" charset="0"/>
                <a:cs typeface="Arial" pitchFamily="34" charset="0"/>
              </a:rPr>
              <a:t>Hi ha alguns moments en els quals un focus de llum forta enfoca cap al públic, al principi del concert i a la sisena cançó.</a:t>
            </a:r>
          </a:p>
          <a:p>
            <a:pPr>
              <a:lnSpc>
                <a:spcPct val="130000"/>
              </a:lnSpc>
            </a:pPr>
            <a:endParaRPr lang="ca-ES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a-ES" dirty="0">
                <a:latin typeface="Arial" pitchFamily="34" charset="0"/>
                <a:cs typeface="Arial" pitchFamily="34" charset="0"/>
              </a:rPr>
              <a:t>Per conèixer l’Auditori per dins i ubicar-vos podeu consultar el dossier d’accés general. </a:t>
            </a:r>
            <a:endParaRPr lang="ca-E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F5CF1A-155E-49A9-8A14-7D68077C18D6}"/>
              </a:ext>
            </a:extLst>
          </p:cNvPr>
          <p:cNvSpPr txBox="1"/>
          <p:nvPr/>
        </p:nvSpPr>
        <p:spPr>
          <a:xfrm>
            <a:off x="809959" y="6372038"/>
            <a:ext cx="72214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 símbols pictogràfics utilitzats són propietat del Govern d’Aragó i han sigut creats per Sergio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Palao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ARASAAC (</a:t>
            </a:r>
            <a:r>
              <a:rPr lang="ca-ES" sz="900" b="1" i="1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http://arasaac.org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els distribueix sota llicència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(BY-NC-SA). Autor: CRAB Fundació i Aprenem autisme.</a:t>
            </a:r>
            <a:endParaRPr lang="es-ES" sz="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EAAFF39-24D5-3A09-1B2A-75E4AB50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2</a:t>
            </a:fld>
            <a:endParaRPr lang="ca-ES"/>
          </a:p>
        </p:txBody>
      </p:sp>
      <p:pic>
        <p:nvPicPr>
          <p:cNvPr id="10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88497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09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9959" y="836712"/>
            <a:ext cx="7221426" cy="751780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a-ES" sz="3400" b="1" dirty="0">
                <a:latin typeface="Verdana" pitchFamily="34" charset="0"/>
                <a:ea typeface="Verdana" pitchFamily="34" charset="0"/>
              </a:rPr>
              <a:t>Mapa sala 1: Pau Casals</a:t>
            </a:r>
            <a:endParaRPr lang="ca-ES" sz="3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F5CF1A-155E-49A9-8A14-7D68077C18D6}"/>
              </a:ext>
            </a:extLst>
          </p:cNvPr>
          <p:cNvSpPr txBox="1"/>
          <p:nvPr/>
        </p:nvSpPr>
        <p:spPr>
          <a:xfrm>
            <a:off x="809959" y="6444046"/>
            <a:ext cx="72214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 símbols pictogràfics utilitzats són propietat del Govern d’Aragó i han sigut creats per Sergio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Palao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ARASAAC (</a:t>
            </a:r>
            <a:r>
              <a:rPr lang="ca-ES" sz="900" b="1" i="1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http://arasaac.org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els distribueix sota llicència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(BY-NC-SA). Autor: CRAB Fundació i Aprenem autisme.</a:t>
            </a:r>
            <a:endParaRPr lang="es-ES" sz="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EAAFF39-24D5-3A09-1B2A-75E4AB50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3</a:t>
            </a:fld>
            <a:endParaRPr lang="ca-E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3F2196-4A4B-5991-E238-C5224E62F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19" y="1894219"/>
            <a:ext cx="5049521" cy="432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7DB7501-0B04-1243-0199-02B8B8A88BCE}"/>
              </a:ext>
            </a:extLst>
          </p:cNvPr>
          <p:cNvSpPr txBox="1"/>
          <p:nvPr/>
        </p:nvSpPr>
        <p:spPr>
          <a:xfrm>
            <a:off x="3582303" y="1711841"/>
            <a:ext cx="1349737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GUARDA-ROBA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8212E08-5E4C-849A-94AC-258B912F96DB}"/>
              </a:ext>
            </a:extLst>
          </p:cNvPr>
          <p:cNvSpPr txBox="1"/>
          <p:nvPr/>
        </p:nvSpPr>
        <p:spPr>
          <a:xfrm>
            <a:off x="3654311" y="6140881"/>
            <a:ext cx="1349737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GUARDA-ROBA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6455252-1B63-44DA-C8E9-CDBC9759735A}"/>
              </a:ext>
            </a:extLst>
          </p:cNvPr>
          <p:cNvSpPr txBox="1"/>
          <p:nvPr/>
        </p:nvSpPr>
        <p:spPr>
          <a:xfrm>
            <a:off x="5450912" y="1705805"/>
            <a:ext cx="921288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LAVABOS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95D3EF5-827C-398A-1F9B-1CD18D1FC2E5}"/>
              </a:ext>
            </a:extLst>
          </p:cNvPr>
          <p:cNvSpPr txBox="1"/>
          <p:nvPr/>
        </p:nvSpPr>
        <p:spPr>
          <a:xfrm>
            <a:off x="5581438" y="6104329"/>
            <a:ext cx="921288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LAVABOS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7C7894D-10E5-EB72-6E1D-27118459A6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72" y="1630908"/>
            <a:ext cx="372216" cy="37221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D6655A6-0E8A-111A-DEA1-88E94DAE4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348" y="6070828"/>
            <a:ext cx="372216" cy="37221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AB4B981-86CA-6018-084E-D454CBA91D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635667"/>
            <a:ext cx="369330" cy="36933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DFFF903-C5E6-E4E8-2672-D9D2523645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073714"/>
            <a:ext cx="369330" cy="369330"/>
          </a:xfrm>
          <a:prstGeom prst="rect">
            <a:avLst/>
          </a:prstGeom>
        </p:spPr>
      </p:pic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9919526D-FEA4-AA58-1CC6-4330243594C2}"/>
              </a:ext>
            </a:extLst>
          </p:cNvPr>
          <p:cNvCxnSpPr/>
          <p:nvPr/>
        </p:nvCxnSpPr>
        <p:spPr>
          <a:xfrm>
            <a:off x="1233143" y="2681104"/>
            <a:ext cx="1008112" cy="504056"/>
          </a:xfrm>
          <a:prstGeom prst="straightConnector1">
            <a:avLst/>
          </a:prstGeom>
          <a:ln w="317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88199BDF-3458-C84C-F8FD-6571D31D7964}"/>
              </a:ext>
            </a:extLst>
          </p:cNvPr>
          <p:cNvCxnSpPr/>
          <p:nvPr/>
        </p:nvCxnSpPr>
        <p:spPr>
          <a:xfrm flipV="1">
            <a:off x="1257635" y="4755243"/>
            <a:ext cx="983620" cy="576064"/>
          </a:xfrm>
          <a:prstGeom prst="straightConnector1">
            <a:avLst/>
          </a:prstGeom>
          <a:ln w="317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3293DE6-C2C3-1537-D95E-FA5066FA9F2B}"/>
              </a:ext>
            </a:extLst>
          </p:cNvPr>
          <p:cNvSpPr txBox="1"/>
          <p:nvPr/>
        </p:nvSpPr>
        <p:spPr>
          <a:xfrm>
            <a:off x="490527" y="2538501"/>
            <a:ext cx="744573" cy="2848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ACCÉS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F76A739-5F6F-29E1-7028-F1750A36ED0B}"/>
              </a:ext>
            </a:extLst>
          </p:cNvPr>
          <p:cNvSpPr txBox="1"/>
          <p:nvPr/>
        </p:nvSpPr>
        <p:spPr>
          <a:xfrm>
            <a:off x="533065" y="5204572"/>
            <a:ext cx="744573" cy="2848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ACCÉS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B072D476-90FC-4180-5499-9E0C664353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10" y="5588238"/>
            <a:ext cx="441434" cy="441434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8908636-E42C-B54D-3C64-B6F7AF84811A}"/>
              </a:ext>
            </a:extLst>
          </p:cNvPr>
          <p:cNvSpPr txBox="1"/>
          <p:nvPr/>
        </p:nvSpPr>
        <p:spPr>
          <a:xfrm>
            <a:off x="382951" y="6089557"/>
            <a:ext cx="1446824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ÀREA RELAXADA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665434-10B3-CF96-8C75-B9768EEEDF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34" y="1628800"/>
            <a:ext cx="369330" cy="36933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5027618-A80B-2A59-FE59-DD5D6B09A3A3}"/>
              </a:ext>
            </a:extLst>
          </p:cNvPr>
          <p:cNvSpPr txBox="1"/>
          <p:nvPr/>
        </p:nvSpPr>
        <p:spPr>
          <a:xfrm>
            <a:off x="1660201" y="1705805"/>
            <a:ext cx="1111599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CAFETERIA</a:t>
            </a:r>
          </a:p>
        </p:txBody>
      </p:sp>
      <p:pic>
        <p:nvPicPr>
          <p:cNvPr id="2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441" y="20462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4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180528" y="6089118"/>
            <a:ext cx="87849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              AVUI  VAIG  A L’AUDITORI  A INTERPRETAR EL CONCERT DE LA CANTÀNIA.‎</a:t>
            </a:r>
          </a:p>
        </p:txBody>
      </p:sp>
      <p:pic>
        <p:nvPicPr>
          <p:cNvPr id="9" name="Picture 13" descr="http://www.arasaac.org/classes/img/thumbnail.php?i=c2l6ZT0zMDAmcnV0YT0uLi8uLi9yZXBvc2l0b3Jpby9vcmlnaW5hbGVzLzI0ODE5LnBuZw==">
            <a:extLst>
              <a:ext uri="{FF2B5EF4-FFF2-40B4-BE49-F238E27FC236}">
                <a16:creationId xmlns:a16="http://schemas.microsoft.com/office/drawing/2014/main" id="{354D417E-4977-4A6E-BDA7-663E9FC55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5517232"/>
            <a:ext cx="720080" cy="720080"/>
          </a:xfrm>
          <a:prstGeom prst="rect">
            <a:avLst/>
          </a:prstGeom>
          <a:noFill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8A3D137-8FC0-E13E-9C0A-523B3FD15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5424354"/>
            <a:ext cx="1281898" cy="85350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EF3E8E3-B181-DD69-EC1E-C409316B3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517232"/>
            <a:ext cx="720080" cy="72008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66796F6-91D4-8243-72AE-AE75647E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4</a:t>
            </a:fld>
            <a:endParaRPr lang="ca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D197910-B4FD-F599-36BB-51562A37B3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5338720"/>
            <a:ext cx="1017629" cy="101762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FF529B2-61E6-79A8-3582-C0BB11764F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05" y="5321148"/>
            <a:ext cx="1018398" cy="101839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4E061E7-91C1-7428-8A97-E308F06220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2" y="1556792"/>
            <a:ext cx="8734206" cy="315694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E475007-EFFD-C76D-98EE-ABE2EC341C0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1" r="15067"/>
          <a:stretch/>
        </p:blipFill>
        <p:spPr>
          <a:xfrm>
            <a:off x="6639590" y="5354202"/>
            <a:ext cx="1879331" cy="965254"/>
          </a:xfrm>
          <a:prstGeom prst="rect">
            <a:avLst/>
          </a:prstGeom>
        </p:spPr>
      </p:pic>
      <p:pic>
        <p:nvPicPr>
          <p:cNvPr id="14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02790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416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180528" y="6089118"/>
            <a:ext cx="87849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              AL CONCERT DE LA CANTÀNIA VAIG AMB SAMARRETA I PANTALÓ NEGRE.‎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66796F6-91D4-8243-72AE-AE75647E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5</a:t>
            </a:fld>
            <a:endParaRPr lang="ca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F529B2-61E6-79A8-3582-C0BB11764F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321148"/>
            <a:ext cx="1018398" cy="101839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E475007-EFFD-C76D-98EE-ABE2EC341C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1" r="15067"/>
          <a:stretch/>
        </p:blipFill>
        <p:spPr>
          <a:xfrm>
            <a:off x="2195736" y="5354202"/>
            <a:ext cx="1879331" cy="96525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EC5C991-BB20-D728-ACD4-76413ABD5F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344126"/>
            <a:ext cx="965194" cy="965194"/>
          </a:xfrm>
          <a:prstGeom prst="rect">
            <a:avLst/>
          </a:prstGeom>
        </p:spPr>
      </p:pic>
      <p:pic>
        <p:nvPicPr>
          <p:cNvPr id="13" name="Picture 13" descr="http://www.arasaac.org/classes/img/thumbnail.php?i=c2l6ZT0zMDAmcnV0YT0uLi8uLi9yZXBvc2l0b3Jpby9vcmlnaW5hbGVzLzI0ODE5LnBuZw==">
            <a:extLst>
              <a:ext uri="{FF2B5EF4-FFF2-40B4-BE49-F238E27FC236}">
                <a16:creationId xmlns:a16="http://schemas.microsoft.com/office/drawing/2014/main" id="{D01877DB-5D9F-7152-9E99-2B33A9629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59" y="5354203"/>
            <a:ext cx="955118" cy="955118"/>
          </a:xfrm>
          <a:prstGeom prst="rect">
            <a:avLst/>
          </a:prstGeom>
          <a:noFill/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D7F3309-0A49-D692-3C17-99A82D9614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134" y="5416134"/>
            <a:ext cx="965194" cy="96519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5CFE93E-0402-F938-D996-83B75CA6DA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245" y="5439507"/>
            <a:ext cx="965194" cy="96519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120300E-3B57-E7E6-5292-D6589A30A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291" y="988713"/>
            <a:ext cx="6388061" cy="40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23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793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67544" y="1052736"/>
            <a:ext cx="8136904" cy="936104"/>
          </a:xfrm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/>
            <a:r>
              <a:rPr lang="ca-ES" sz="3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 INFORMACIÓ DEL CONCERT</a:t>
            </a:r>
            <a:endParaRPr lang="ca-ES" sz="3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B32A79CA-49FE-43E4-B34D-58F1F73E1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781220"/>
              </p:ext>
            </p:extLst>
          </p:nvPr>
        </p:nvGraphicFramePr>
        <p:xfrm>
          <a:off x="467544" y="2206079"/>
          <a:ext cx="8136904" cy="393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1835591473"/>
                    </a:ext>
                  </a:extLst>
                </a:gridCol>
                <a:gridCol w="5760640">
                  <a:extLst>
                    <a:ext uri="{9D8B030D-6E8A-4147-A177-3AD203B41FA5}">
                      <a16:colId xmlns:a16="http://schemas.microsoft.com/office/drawing/2014/main" val="828278278"/>
                    </a:ext>
                  </a:extLst>
                </a:gridCol>
              </a:tblGrid>
              <a:tr h="797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baseline="0" dirty="0">
                          <a:latin typeface="Arial" pitchFamily="34" charset="0"/>
                          <a:cs typeface="Arial" pitchFamily="34" charset="0"/>
                        </a:rPr>
                        <a:t>CONCERT DE MÚSICA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b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DIFERENTS MÚSICS I ARTISTES A L’ESCENARI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76777"/>
                  </a:ext>
                </a:extLst>
              </a:tr>
              <a:tr h="797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Arial" pitchFamily="34" charset="0"/>
                          <a:cs typeface="Arial" pitchFamily="34" charset="0"/>
                        </a:rPr>
                        <a:t>DURACIÓ 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baseline="0" dirty="0">
                          <a:latin typeface="Arial" pitchFamily="34" charset="0"/>
                          <a:cs typeface="Arial" pitchFamily="34" charset="0"/>
                        </a:rPr>
                        <a:t>50 </a:t>
                      </a:r>
                      <a:r>
                        <a:rPr lang="es-ES" sz="1600" dirty="0">
                          <a:latin typeface="Arial" pitchFamily="34" charset="0"/>
                          <a:cs typeface="Arial" pitchFamily="34" charset="0"/>
                        </a:rPr>
                        <a:t>MINUTS  ASSAIG + 50 MINUTS CONCERT = 90 MINUTS</a:t>
                      </a:r>
                      <a:endParaRPr lang="es-ES" sz="1600" b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966413"/>
                  </a:ext>
                </a:extLst>
              </a:tr>
              <a:tr h="797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baseline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baseline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baseline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JO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b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ESCOLTO,     MIRO   I    PARTICIPO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6389204"/>
                  </a:ext>
                </a:extLst>
              </a:tr>
            </a:tbl>
          </a:graphicData>
        </a:graphic>
      </p:graphicFrame>
      <p:pic>
        <p:nvPicPr>
          <p:cNvPr id="13" name="Picture 4" descr="http://www.arasaac.org/classes/img/thumbnail.php?i=c2l6ZT0zMDAmcnV0YT0uLi8uLi9yZXBvc2l0b3Jpby9vcmlnaW5hbGVzLzI1NDkucG5n">
            <a:extLst>
              <a:ext uri="{FF2B5EF4-FFF2-40B4-BE49-F238E27FC236}">
                <a16:creationId xmlns:a16="http://schemas.microsoft.com/office/drawing/2014/main" id="{97952E56-1CC6-4FC0-A443-EB4F1209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7054" t="12999" r="7945" b="14501"/>
          <a:stretch>
            <a:fillRect/>
          </a:stretch>
        </p:blipFill>
        <p:spPr bwMode="auto">
          <a:xfrm>
            <a:off x="1259632" y="3687311"/>
            <a:ext cx="847526" cy="722890"/>
          </a:xfrm>
          <a:prstGeom prst="rect">
            <a:avLst/>
          </a:prstGeom>
          <a:noFill/>
        </p:spPr>
      </p:pic>
      <p:pic>
        <p:nvPicPr>
          <p:cNvPr id="17" name="Picture 10" descr="http://www.arasaac.org/classes/img/thumbnail.php?i=c2l6ZT0zMDAmcnV0YT0uLi8uLi9yZXBvc2l0b3Jpby9vcmlnaW5hbGVzLzY1NzIucG5n">
            <a:extLst>
              <a:ext uri="{FF2B5EF4-FFF2-40B4-BE49-F238E27FC236}">
                <a16:creationId xmlns:a16="http://schemas.microsoft.com/office/drawing/2014/main" id="{D22D5058-F747-407B-8CE2-C0A447AD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5013176"/>
            <a:ext cx="720081" cy="720081"/>
          </a:xfrm>
          <a:prstGeom prst="rect">
            <a:avLst/>
          </a:prstGeom>
          <a:noFill/>
        </p:spPr>
      </p:pic>
      <p:pic>
        <p:nvPicPr>
          <p:cNvPr id="18" name="Picture 12" descr="http://www.arasaac.org/classes/img/thumbnail.php?i=c2l6ZT0zMDAmcnV0YT0uLi8uLi9yZXBvc2l0b3Jpby9vcmlnaW5hbGVzLzY1NjQucG5n">
            <a:extLst>
              <a:ext uri="{FF2B5EF4-FFF2-40B4-BE49-F238E27FC236}">
                <a16:creationId xmlns:a16="http://schemas.microsoft.com/office/drawing/2014/main" id="{6CA06400-EE2E-459D-A1D8-B28B34692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5847" b="8559"/>
          <a:stretch>
            <a:fillRect/>
          </a:stretch>
        </p:blipFill>
        <p:spPr bwMode="auto">
          <a:xfrm>
            <a:off x="4139952" y="5013176"/>
            <a:ext cx="841279" cy="720082"/>
          </a:xfrm>
          <a:prstGeom prst="rect">
            <a:avLst/>
          </a:prstGeom>
          <a:noFill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3428C9C-6BC6-08C8-6797-331292A2D9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03560"/>
            <a:ext cx="669262" cy="66926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CB172C4-85F0-48D6-58CD-2B436A62DC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420888"/>
            <a:ext cx="778981" cy="77898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B7B3582-DC91-2411-55F3-DB5D790BE0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231" y="2285367"/>
            <a:ext cx="893817" cy="89381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615FA23-D48E-E0FC-B32E-F4D8399647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175" y="2289846"/>
            <a:ext cx="923130" cy="92313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B57203C-FC70-87F9-E737-A1B96508CD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941168"/>
            <a:ext cx="893817" cy="893817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B8A2E5D-F10A-CB46-35F7-9434AE3D6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6</a:t>
            </a:fld>
            <a:endParaRPr lang="ca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1F27B5-46E0-1B05-450B-A86834C72C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76872"/>
            <a:ext cx="893818" cy="89381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74AFF1A-A64F-55C3-0578-264DC2C8747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23" y="3601847"/>
            <a:ext cx="893817" cy="8938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4834096-928B-B793-1EDD-03F50394C0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470" y="3607623"/>
            <a:ext cx="893818" cy="89381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5FC4D6E-FC50-A3A8-C68F-DE48858046F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174" y="4909256"/>
            <a:ext cx="824002" cy="82400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EB5F577-60B7-7366-BF07-42CF13CB321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111" y="3601846"/>
            <a:ext cx="893817" cy="89381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754610FE-7CB4-A55E-B1EB-0E1D3C02296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51" y="3615303"/>
            <a:ext cx="893817" cy="893817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0F25C465-2B6B-5C26-389C-9EDB69587DB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06" y="3601847"/>
            <a:ext cx="893818" cy="893818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69C5BA7-4D55-61E2-72FC-FAA6FDC3EA2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319159"/>
            <a:ext cx="893817" cy="893817"/>
          </a:xfrm>
          <a:prstGeom prst="rect">
            <a:avLst/>
          </a:prstGeom>
        </p:spPr>
      </p:pic>
      <p:pic>
        <p:nvPicPr>
          <p:cNvPr id="23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451" y="115033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543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9959" y="1052736"/>
            <a:ext cx="7221426" cy="667817"/>
          </a:xfrm>
          <a:ln w="3175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a-ES" sz="3000" b="1" dirty="0">
                <a:latin typeface="Verdana" pitchFamily="34" charset="0"/>
                <a:ea typeface="Verdana" pitchFamily="34" charset="0"/>
              </a:rPr>
              <a:t>NORMES AUDITORI</a:t>
            </a:r>
            <a:endParaRPr lang="ca-ES" sz="3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CE0B4AB-0D49-6FCA-70B0-B0F13E6FE120}"/>
              </a:ext>
            </a:extLst>
          </p:cNvPr>
          <p:cNvSpPr txBox="1"/>
          <p:nvPr/>
        </p:nvSpPr>
        <p:spPr>
          <a:xfrm>
            <a:off x="809959" y="1916832"/>
            <a:ext cx="7221426" cy="4515339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DINS DE L’AUDITORI VAIG CAMINANT.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ELS ULLS OBERTS PER VEURE TOT EL CONCERT.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LES ORELLES ATENTES PER ESCOLTAR BÉ.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BOCA PETITA  EN SILENCI I CANTO EN EL MEU TORN.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C242EE63-312E-009C-6E0A-8B980B551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068960"/>
            <a:ext cx="816209" cy="81620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F8C878A-CE57-F78B-719B-7858EA6BC0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449" y="3068960"/>
            <a:ext cx="816210" cy="81621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9DCB593-A88C-635D-9791-63CD737DC8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12976"/>
            <a:ext cx="623950" cy="62395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4EDFA695-1D0A-9DC9-F9D6-C9AE59D933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21" y="4293096"/>
            <a:ext cx="592215" cy="592215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CCFB5E47-0978-88CD-D78A-1BCF8CDD7B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149080"/>
            <a:ext cx="816210" cy="81621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32BAD937-D43D-387A-897E-762BD36985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73202"/>
            <a:ext cx="767966" cy="767966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80D55119-9923-1102-E30A-1713272988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445224"/>
            <a:ext cx="582315" cy="582315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92DAB695-6558-EA95-4F14-0682EF05239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301208"/>
            <a:ext cx="870346" cy="870346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53B71E5A-6267-1FFA-2F22-052FA11A3A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24744"/>
            <a:ext cx="576064" cy="576064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F2FFC3D-1DB6-563D-13A4-7F529754D3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281850"/>
            <a:ext cx="811446" cy="81144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EE0E313-E449-2A1D-F68A-FA0C105EA42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41" y="1916832"/>
            <a:ext cx="870347" cy="87034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8E6F982-1490-C287-03BD-6E9BCE26D3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03235"/>
            <a:ext cx="1152128" cy="767106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F188209E-D482-476C-A266-6A3E47F9AF6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20" y="1975056"/>
            <a:ext cx="877880" cy="87788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FAB0E48-4793-F666-AA55-B5FA6F03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7</a:t>
            </a:fld>
            <a:endParaRPr lang="ca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EACE3E3-9090-585C-54DA-FDB3BE5DA9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974" y="3044838"/>
            <a:ext cx="816210" cy="8162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F9DA63A-27B1-F1C6-CEEC-173B49C434E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712" y="4221088"/>
            <a:ext cx="739438" cy="73943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ED0ED54-B36E-D811-81D6-A6380C23FEB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229200"/>
            <a:ext cx="824002" cy="82400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7BB7D95-B35E-A539-F9AE-596EED3C03D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79" y="5052683"/>
            <a:ext cx="1014363" cy="1014363"/>
          </a:xfrm>
          <a:prstGeom prst="rect">
            <a:avLst/>
          </a:prstGeom>
        </p:spPr>
      </p:pic>
      <p:pic>
        <p:nvPicPr>
          <p:cNvPr id="24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101081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144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107504" y="6141366"/>
            <a:ext cx="89289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ARRIBO A L’AUDITORI I VAIG AMB EL MEU GRUP AL COLOR DE PUNT DE TROBADA.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8</a:t>
            </a:fld>
            <a:endParaRPr lang="ca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D2D0B133-620E-7274-61F4-D57CD22437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4" r="52268" b="8038"/>
          <a:stretch/>
        </p:blipFill>
        <p:spPr>
          <a:xfrm>
            <a:off x="395536" y="5432286"/>
            <a:ext cx="657190" cy="109305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7812689-7DFA-35B3-F9AC-533A4A46FA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432286"/>
            <a:ext cx="1317230" cy="87703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C3E6222-6CF2-CEFE-0897-66647C616C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5432286"/>
            <a:ext cx="1016856" cy="101685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D7D3473-CCCD-09A3-5B2D-3A13E92311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479315"/>
            <a:ext cx="877035" cy="87703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1E9C93BC-B0C3-1965-5608-4277F0EB83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70" y="5364471"/>
            <a:ext cx="1016857" cy="1016857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3F7DB6E-8930-008E-9F8D-DC6957BF04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656" y="5407202"/>
            <a:ext cx="942355" cy="942355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0F27F53B-FCCF-6305-534C-19BA63DFF5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883" y="5441819"/>
            <a:ext cx="939509" cy="939509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0DF600B5-D87F-13CC-83D9-F0191BD3B53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7" t="68670" r="3789" b="4116"/>
          <a:stretch/>
        </p:blipFill>
        <p:spPr>
          <a:xfrm>
            <a:off x="7117252" y="5517232"/>
            <a:ext cx="263060" cy="26306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FF7EC34C-FA2A-8B0B-3B7A-249F4334C5E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7" t="68670" r="3789" b="4116"/>
          <a:stretch/>
        </p:blipFill>
        <p:spPr>
          <a:xfrm>
            <a:off x="7117252" y="6046260"/>
            <a:ext cx="263060" cy="263060"/>
          </a:xfrm>
          <a:prstGeom prst="rect">
            <a:avLst/>
          </a:prstGeom>
        </p:spPr>
      </p:pic>
      <p:pic>
        <p:nvPicPr>
          <p:cNvPr id="35" name="Picture 2" descr="L'Auditori renueva su confianza en Singularis | Serunion">
            <a:extLst>
              <a:ext uri="{FF2B5EF4-FFF2-40B4-BE49-F238E27FC236}">
                <a16:creationId xmlns:a16="http://schemas.microsoft.com/office/drawing/2014/main" id="{321756C3-EEB7-F49B-5899-B875FA3A0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136" y="815191"/>
            <a:ext cx="6441728" cy="431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33472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038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396552" y="6141366"/>
            <a:ext cx="81358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ENTRO A LA SALA PAU CASALS I VAIG A LA ZONA D’ESPERA DEL MEU GRUP.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9</a:t>
            </a:fld>
            <a:endParaRPr lang="ca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3935AE0-9690-FC42-BAE3-135E2214B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64" y="5467900"/>
            <a:ext cx="900000" cy="90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9B12D27-1CCD-12C5-3E8C-17E5B4AFD0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0" b="7316"/>
          <a:stretch/>
        </p:blipFill>
        <p:spPr>
          <a:xfrm>
            <a:off x="1691680" y="5304586"/>
            <a:ext cx="1728192" cy="11028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1EC9910-0472-E4D3-6A01-10A6851234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728" y="5445224"/>
            <a:ext cx="1124288" cy="11242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064D39D-3EDE-C215-E8F5-328F23D49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293" y="5479315"/>
            <a:ext cx="877035" cy="87703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871C5E0-C0C2-46FB-411E-105180052F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364471"/>
            <a:ext cx="1016857" cy="101685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672C468-ACBE-ED13-6610-4B7AE84D24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856" y="5427973"/>
            <a:ext cx="1124288" cy="112428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0064D3D-3AB7-3B79-EC96-70F965727A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95" y="5421383"/>
            <a:ext cx="959945" cy="959945"/>
          </a:xfrm>
          <a:prstGeom prst="rect">
            <a:avLst/>
          </a:prstGeom>
        </p:spPr>
      </p:pic>
      <p:pic>
        <p:nvPicPr>
          <p:cNvPr id="1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38" y="11611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ssaig del concert Cantània &quot;Babaua, les desventures de Mimi&quot;">
            <a:extLst>
              <a:ext uri="{FF2B5EF4-FFF2-40B4-BE49-F238E27FC236}">
                <a16:creationId xmlns:a16="http://schemas.microsoft.com/office/drawing/2014/main" id="{E86C0432-387F-9E84-4332-1A3CA1771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41" y="952642"/>
            <a:ext cx="5963510" cy="398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2408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42b96a9-5918-4e9a-8771-f3967b264f75">
      <Terms xmlns="http://schemas.microsoft.com/office/infopath/2007/PartnerControls"/>
    </lcf76f155ced4ddcb4097134ff3c332f>
    <TaxCatchAll xmlns="b409c2fc-ef29-462f-b55a-fbf1bb09aa8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F4F2B1AE2C3094A806E742C096B04E5" ma:contentTypeVersion="14" ma:contentTypeDescription="Crear nuevo documento." ma:contentTypeScope="" ma:versionID="3927ce5c17a9cf8fa08bbfd5f376ba12">
  <xsd:schema xmlns:xsd="http://www.w3.org/2001/XMLSchema" xmlns:xs="http://www.w3.org/2001/XMLSchema" xmlns:p="http://schemas.microsoft.com/office/2006/metadata/properties" xmlns:ns2="e42b96a9-5918-4e9a-8771-f3967b264f75" xmlns:ns3="b409c2fc-ef29-462f-b55a-fbf1bb09aa88" targetNamespace="http://schemas.microsoft.com/office/2006/metadata/properties" ma:root="true" ma:fieldsID="16aa815b18c0eb0e34b33899d0ca5748" ns2:_="" ns3:_="">
    <xsd:import namespace="e42b96a9-5918-4e9a-8771-f3967b264f75"/>
    <xsd:import namespace="b409c2fc-ef29-462f-b55a-fbf1bb09aa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2b96a9-5918-4e9a-8771-f3967b264f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Etiquetas de imagen" ma:readOnly="false" ma:fieldId="{5cf76f15-5ced-4ddc-b409-7134ff3c332f}" ma:taxonomyMulti="true" ma:sspId="7ea30e4d-d969-4e4a-b2da-a678d69e0a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c2fc-ef29-462f-b55a-fbf1bb09aa88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93a39171-f81d-41b2-8c4e-bc0190881837}" ma:internalName="TaxCatchAll" ma:showField="CatchAllData" ma:web="b409c2fc-ef29-462f-b55a-fbf1bb09aa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F02F23-63AE-4AD2-B084-773C645E9ED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B46E4B1-9CC9-474B-B747-D7B7A37D49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12C8E4-5216-4501-BD1B-D710A31589D2}"/>
</file>

<file path=docProps/app.xml><?xml version="1.0" encoding="utf-8"?>
<Properties xmlns="http://schemas.openxmlformats.org/officeDocument/2006/extended-properties" xmlns:vt="http://schemas.openxmlformats.org/officeDocument/2006/docPropsVTypes">
  <TotalTime>6454</TotalTime>
  <Words>534</Words>
  <Application>Microsoft Office PowerPoint</Application>
  <PresentationFormat>Presentació en pantalla (4:3)</PresentationFormat>
  <Paragraphs>110</Paragraphs>
  <Slides>18</Slides>
  <Notes>17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4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18</vt:i4>
      </vt:variant>
    </vt:vector>
  </HeadingPairs>
  <TitlesOfParts>
    <vt:vector size="23" baseType="lpstr">
      <vt:lpstr>Arial</vt:lpstr>
      <vt:lpstr>Auditori2020Bold</vt:lpstr>
      <vt:lpstr>Calibri</vt:lpstr>
      <vt:lpstr>Verdana</vt:lpstr>
      <vt:lpstr>Tema de Office</vt:lpstr>
      <vt:lpstr>Presentació del PowerPoint</vt:lpstr>
      <vt:lpstr>Informació general</vt:lpstr>
      <vt:lpstr>Mapa sala 1: Pau Casals</vt:lpstr>
      <vt:lpstr>Presentació del PowerPoint</vt:lpstr>
      <vt:lpstr>Presentació del PowerPoint</vt:lpstr>
      <vt:lpstr>       INFORMACIÓ DEL CONCERT</vt:lpstr>
      <vt:lpstr>NORMES AUDITORI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TÍTOL</dc:title>
  <dc:creator>Aprenem</dc:creator>
  <cp:lastModifiedBy>Lluís Torralbo</cp:lastModifiedBy>
  <cp:revision>491</cp:revision>
  <dcterms:created xsi:type="dcterms:W3CDTF">2020-04-15T16:03:28Z</dcterms:created>
  <dcterms:modified xsi:type="dcterms:W3CDTF">2023-06-17T08:35:14Z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0x0101007F4F2B1AE2C3094A806E742C096B04E5</vt:lpwstr>
  </property>
  <property fmtid="{D5CDD505-2E9C-101B-9397-08002B2CF9AE}" pid="3" name="Order">
    <vt:r8>2114400</vt:r8>
  </property>
  <property fmtid="{D5CDD505-2E9C-101B-9397-08002B2CF9AE}" pid="4" name="MediaServiceImageTags">
    <vt:lpwstr/>
  </property>
</Properties>
</file>