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388" r:id="rId4"/>
    <p:sldId id="341" r:id="rId5"/>
    <p:sldId id="369" r:id="rId6"/>
    <p:sldId id="374" r:id="rId7"/>
    <p:sldId id="391" r:id="rId8"/>
    <p:sldId id="375" r:id="rId9"/>
    <p:sldId id="377" r:id="rId10"/>
    <p:sldId id="397" r:id="rId11"/>
    <p:sldId id="389" r:id="rId12"/>
    <p:sldId id="398" r:id="rId13"/>
    <p:sldId id="376" r:id="rId14"/>
    <p:sldId id="399" r:id="rId15"/>
    <p:sldId id="400" r:id="rId16"/>
    <p:sldId id="401" r:id="rId17"/>
    <p:sldId id="261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2846" autoAdjust="0"/>
  </p:normalViewPr>
  <p:slideViewPr>
    <p:cSldViewPr>
      <p:cViewPr varScale="1">
        <p:scale>
          <a:sx n="106" d="100"/>
          <a:sy n="106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26/3/2025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26/3/2025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2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0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673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26/3/2025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26/3/2025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26/3/2025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26/3/2025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26/3/2025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26/3/2025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26/3/2025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4.jpeg"/><Relationship Id="rId4" Type="http://schemas.openxmlformats.org/officeDocument/2006/relationships/image" Target="../media/image25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4.jpe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jpeg"/><Relationship Id="rId7" Type="http://schemas.openxmlformats.org/officeDocument/2006/relationships/image" Target="../media/image25.png"/><Relationship Id="rId12" Type="http://schemas.openxmlformats.org/officeDocument/2006/relationships/image" Target="../media/image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7.jpeg"/><Relationship Id="rId5" Type="http://schemas.openxmlformats.org/officeDocument/2006/relationships/image" Target="../media/image73.png"/><Relationship Id="rId10" Type="http://schemas.openxmlformats.org/officeDocument/2006/relationships/image" Target="../media/image2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9.jpeg"/><Relationship Id="rId4" Type="http://schemas.openxmlformats.org/officeDocument/2006/relationships/image" Target="../media/image15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85.png"/><Relationship Id="rId4" Type="http://schemas.openxmlformats.org/officeDocument/2006/relationships/image" Target="../media/image4.jpe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arasaac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4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21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jpe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3.tif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openxmlformats.org/officeDocument/2006/relationships/image" Target="../media/image28.png"/><Relationship Id="rId10" Type="http://schemas.openxmlformats.org/officeDocument/2006/relationships/image" Target="../media/image44.jpe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4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539552" y="544522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cap="all" noProof="0" dirty="0">
                <a:solidFill>
                  <a:srgbClr val="000000"/>
                </a:solidFill>
                <a:latin typeface="Auditori2020Bold"/>
              </a:rPr>
              <a:t>CONCERT BANDÀSTIC</a:t>
            </a:r>
            <a:r>
              <a:rPr lang="ca-ES" sz="2400" b="0" i="0" cap="all" noProof="0" dirty="0">
                <a:solidFill>
                  <a:srgbClr val="000000"/>
                </a:solidFill>
                <a:effectLst/>
                <a:latin typeface="Auditori2020Bold"/>
              </a:rPr>
              <a:t> AMB </a:t>
            </a:r>
          </a:p>
          <a:p>
            <a:r>
              <a:rPr lang="ca-ES" sz="2400" b="0" i="0" cap="all" noProof="0" dirty="0">
                <a:solidFill>
                  <a:srgbClr val="000000"/>
                </a:solidFill>
                <a:effectLst/>
                <a:latin typeface="Auditori2020Bold"/>
              </a:rPr>
              <a:t>la </a:t>
            </a:r>
            <a:r>
              <a:rPr lang="ca-ES" sz="2400" cap="all" noProof="0" dirty="0">
                <a:solidFill>
                  <a:srgbClr val="000000"/>
                </a:solidFill>
                <a:latin typeface="Auditori2020Bold"/>
              </a:rPr>
              <a:t>banda municipal de Barcelona</a:t>
            </a:r>
            <a:endParaRPr lang="ca-ES" sz="2400" b="0" i="0" cap="all" noProof="0" dirty="0">
              <a:solidFill>
                <a:srgbClr val="000000"/>
              </a:solidFill>
              <a:effectLst/>
              <a:latin typeface="Auditori2020Bold"/>
            </a:endParaRPr>
          </a:p>
          <a:p>
            <a:endParaRPr lang="ca-ES" sz="24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7" y="836712"/>
            <a:ext cx="29678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72F1E3-C145-6C61-617B-5A84F62A1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90" y="5460345"/>
            <a:ext cx="1980220" cy="704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32AB5-6E49-E131-9727-94E771F3A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58BEC9-8C6B-4C29-F9EA-E2A3D0EF5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8" y="937726"/>
            <a:ext cx="5529944" cy="4147458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2AB2722-8964-1075-64CD-23F661A81E86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33A3AF2-31D1-E5BE-13FE-A8CC35307021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CONCERT BANDÀSTIC HI HA PALLASSOS A L’ESCENARI.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C583E2-EFD4-8C9D-DC1C-06500304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>
            <a:extLst>
              <a:ext uri="{FF2B5EF4-FFF2-40B4-BE49-F238E27FC236}">
                <a16:creationId xmlns:a16="http://schemas.microsoft.com/office/drawing/2014/main" id="{1723EC38-AF65-6BED-718B-698BE072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F6DC331-8B87-BA5F-033B-ED72B1F8C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39" y="5436839"/>
            <a:ext cx="847853" cy="847853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539EF79D-313F-B3C2-D658-07824DDA6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02730"/>
            <a:ext cx="806590" cy="806590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CB7626AC-96A1-F5BB-B193-3D26C0CB82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33" y="5445224"/>
            <a:ext cx="841279" cy="8412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EA39BF-E855-38B1-E5F4-D86996E14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6E68EC4-D55A-2E4C-7A38-F1E64396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8041"/>
            <a:ext cx="841279" cy="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EBC4782-6213-B3A3-87C9-1838BED6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r="9469"/>
          <a:stretch/>
        </p:blipFill>
        <p:spPr bwMode="auto">
          <a:xfrm>
            <a:off x="2915816" y="5648339"/>
            <a:ext cx="1224136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3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2FFAF97-206D-D2C5-E9BC-5BDEE8ECA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908720"/>
            <a:ext cx="5580112" cy="41850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50" dirty="0">
                <a:latin typeface="Arial" panose="020B0604020202020204" pitchFamily="34" charset="0"/>
                <a:cs typeface="Arial" panose="020B0604020202020204" pitchFamily="34" charset="0"/>
              </a:rPr>
              <a:t>DURANT EL CONCERT ELS PALLASSOS ACTUEN A L’ESCENARI I BAIXEN AMB EL PÚBLIC.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A92756DB-D6FE-AE64-00E6-621E5FE5C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3" y="5373216"/>
            <a:ext cx="841279" cy="84127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A71F4C3-1FC5-44C2-D1D8-B32DB78C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27" y="5361591"/>
            <a:ext cx="875721" cy="8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CF885D7-07BC-54E5-FA2C-55DA65AB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33" y="5373216"/>
            <a:ext cx="841279" cy="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C1D539-E8E5-EA0A-69C8-233CE2578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91" y="5373216"/>
            <a:ext cx="847853" cy="847853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E97F72-3030-6B93-9CB8-1463D335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40" y="5379789"/>
            <a:ext cx="841280" cy="8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1BC73AF-0060-89FA-345C-A08B48F5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59" y="5361591"/>
            <a:ext cx="875721" cy="8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834EDCC-3804-6CE1-44D4-801CC12F68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7C125C3-342D-A323-5E46-102337B4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6" y="5380582"/>
            <a:ext cx="856730" cy="8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5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AA91-DFF2-60CD-8B4C-51DC33DD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34587-EC65-B99F-DD74-CB5CE0BF4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900100"/>
            <a:ext cx="5580112" cy="41850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B7E7D29-D7B3-4747-D80D-F6441DA7900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EEA1E67-096F-46CC-3151-CBF3B6694B97}"/>
              </a:ext>
            </a:extLst>
          </p:cNvPr>
          <p:cNvSpPr txBox="1"/>
          <p:nvPr/>
        </p:nvSpPr>
        <p:spPr>
          <a:xfrm>
            <a:off x="-36512" y="5949280"/>
            <a:ext cx="925252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60" dirty="0">
                <a:latin typeface="Arial" panose="020B0604020202020204" pitchFamily="34" charset="0"/>
                <a:cs typeface="Arial" panose="020B0604020202020204" pitchFamily="34" charset="0"/>
              </a:rPr>
              <a:t>EN EL CONCERT HI HA TEATRE D’OMBRES DARRERE DELS MÚSICS.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1BDAEA-4C0B-72F3-B205-EDD23AB1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>
            <a:extLst>
              <a:ext uri="{FF2B5EF4-FFF2-40B4-BE49-F238E27FC236}">
                <a16:creationId xmlns:a16="http://schemas.microsoft.com/office/drawing/2014/main" id="{7DBA76AD-B0A0-5ACA-6A18-9CDDC1D1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25CEF56-032E-815D-1344-82B46D3AB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847853" cy="8478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780D662-9E74-E353-9227-63048AD4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61591"/>
            <a:ext cx="875721" cy="8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D417890A-6267-A4F1-A550-DF85F3FD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61590"/>
            <a:ext cx="875722" cy="8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E9E7767F-8C32-BE9D-B5F0-A567B55B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61590"/>
            <a:ext cx="859479" cy="8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AD8857-35E9-D071-0FE8-7774D1281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61590"/>
            <a:ext cx="893817" cy="893817"/>
          </a:xfrm>
          <a:prstGeom prst="rect">
            <a:avLst/>
          </a:prstGeom>
        </p:spPr>
      </p:pic>
      <p:pic>
        <p:nvPicPr>
          <p:cNvPr id="11" name="Imatge 15">
            <a:extLst>
              <a:ext uri="{FF2B5EF4-FFF2-40B4-BE49-F238E27FC236}">
                <a16:creationId xmlns:a16="http://schemas.microsoft.com/office/drawing/2014/main" id="{A1B1C81C-E023-5130-9B3A-887025282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806590" cy="8065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2E6BB4-802C-2D1A-6393-A0674BA96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5F355FC-3357-DFB3-15EE-2559D7213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04" y="1340768"/>
            <a:ext cx="4196489" cy="31473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14D328-7D7C-4F6E-442B-3B94AE94B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0768"/>
            <a:ext cx="4186476" cy="313985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A9371FFD-045F-9AEE-5969-E28AAA7A7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10" y="5356698"/>
            <a:ext cx="952622" cy="952622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594928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LES LLUMS DE L’ESCENARI VAN CANVIANT AMB LES DIFERENTS CANÇONS.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43494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13</a:t>
            </a:fld>
            <a:endParaRPr lang="ca-ES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4">
            <a:extLst>
              <a:ext uri="{FF2B5EF4-FFF2-40B4-BE49-F238E27FC236}">
                <a16:creationId xmlns:a16="http://schemas.microsoft.com/office/drawing/2014/main" id="{51777861-3F36-18C4-08D9-EC7B4367D2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24025"/>
            <a:ext cx="841279" cy="84127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B9F58AED-6832-62AA-4538-76D854EBC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" y="5324024"/>
            <a:ext cx="841280" cy="841280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378A2233-4E32-6EC8-31F6-9490A16771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33" y="5537257"/>
            <a:ext cx="556039" cy="556039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62F5C329-17BE-20A7-C3FF-89CED6AC37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21" y="5425052"/>
            <a:ext cx="556039" cy="668244"/>
          </a:xfrm>
          <a:prstGeom prst="rect">
            <a:avLst/>
          </a:prstGeom>
        </p:spPr>
      </p:pic>
      <p:pic>
        <p:nvPicPr>
          <p:cNvPr id="26" name="Imagen 21">
            <a:extLst>
              <a:ext uri="{FF2B5EF4-FFF2-40B4-BE49-F238E27FC236}">
                <a16:creationId xmlns:a16="http://schemas.microsoft.com/office/drawing/2014/main" id="{9E8AC1B6-FE16-FAFF-667A-871C0F1983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83" y="5373216"/>
            <a:ext cx="850989" cy="8509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C8F6937-A2B2-C556-CFAB-A8DC6E6317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159F6-B223-5AF6-73FC-5DD944BB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A498EB-6979-49F1-D2F2-217129A7434F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CEF09BF-BA59-95A6-5D26-AF9EA7227F48}"/>
              </a:ext>
            </a:extLst>
          </p:cNvPr>
          <p:cNvSpPr txBox="1"/>
          <p:nvPr/>
        </p:nvSpPr>
        <p:spPr>
          <a:xfrm>
            <a:off x="-36512" y="5949280"/>
            <a:ext cx="925252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60" dirty="0">
                <a:latin typeface="Arial" panose="020B0604020202020204" pitchFamily="34" charset="0"/>
                <a:cs typeface="Arial" panose="020B0604020202020204" pitchFamily="34" charset="0"/>
              </a:rPr>
              <a:t>A LA CANÇÓ 7 M’AIXECO DE LA BUTACA I BALLO COM ELS PALLASSOS.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AD1D247-2736-949E-22E8-100F3D86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14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>
            <a:extLst>
              <a:ext uri="{FF2B5EF4-FFF2-40B4-BE49-F238E27FC236}">
                <a16:creationId xmlns:a16="http://schemas.microsoft.com/office/drawing/2014/main" id="{E5B276D5-DAC8-CEE5-8963-09783CC2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FC4988E-F7B8-E7CA-B7AD-75EF107E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0" y="5373216"/>
            <a:ext cx="863842" cy="8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148CAE7-5B52-E1CB-360B-75474182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4" y="5397975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6DF0D023-A539-4D5E-68D7-C98FF015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70" y="5309828"/>
            <a:ext cx="906718" cy="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E8E3833B-FF7B-997A-EA02-509A68D9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30340"/>
            <a:ext cx="906717" cy="9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219D9C88-4262-E627-8496-B80B79A9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61" y="5323519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6C0365-95E8-5F70-9815-FF4AD54A80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C03123B1-D867-66F4-9BD6-A1F76632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88" y="5532616"/>
            <a:ext cx="644692" cy="6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91311D3-13AE-C0BB-6717-BCECBFE4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841279" cy="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1EFDDD2-0700-8869-A538-E347EE2E44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4732" b="13342"/>
          <a:stretch/>
        </p:blipFill>
        <p:spPr>
          <a:xfrm>
            <a:off x="1776196" y="908720"/>
            <a:ext cx="5580112" cy="41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D983-C147-36A0-E471-D9FB8FBC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3184D13-2B2E-1ECF-8DA7-3CEA71478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96" y="908720"/>
            <a:ext cx="5580112" cy="41850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F669822-3F45-0A29-7DB7-CA2909CA5E5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EE7969C-9F6F-1064-75AB-90588E38238D}"/>
              </a:ext>
            </a:extLst>
          </p:cNvPr>
          <p:cNvSpPr txBox="1"/>
          <p:nvPr/>
        </p:nvSpPr>
        <p:spPr>
          <a:xfrm>
            <a:off x="-36512" y="5949280"/>
            <a:ext cx="925252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60" dirty="0">
                <a:latin typeface="Arial" panose="020B0604020202020204" pitchFamily="34" charset="0"/>
                <a:cs typeface="Arial" panose="020B0604020202020204" pitchFamily="34" charset="0"/>
              </a:rPr>
              <a:t>EL BALL ÉS AMB EL PROGRAMA DEL CONCERT A LES MANS.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EC0BA49-8617-4BA1-F1E9-B4E4E31F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15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>
            <a:extLst>
              <a:ext uri="{FF2B5EF4-FFF2-40B4-BE49-F238E27FC236}">
                <a16:creationId xmlns:a16="http://schemas.microsoft.com/office/drawing/2014/main" id="{A2B2E768-1DE9-4D26-85D3-C9A7DDC1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167FE5-CB22-2B00-C770-28396F990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73216"/>
            <a:ext cx="847853" cy="84785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F329B8F-E985-BA47-0644-AAA9BB60F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14738" r="13487" b="7315"/>
          <a:stretch/>
        </p:blipFill>
        <p:spPr>
          <a:xfrm>
            <a:off x="3779912" y="5320433"/>
            <a:ext cx="653864" cy="9320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80F3311-EFB5-4F8E-455A-C7E9A023C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E5A514E5-E431-C202-A02D-312D401F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2" y="5323519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E34A928E-335D-4098-F9F9-505EF16F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45" y="5320433"/>
            <a:ext cx="919560" cy="9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4FE6228-B7B2-479C-6FD1-969108EB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08" y="5373216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4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D66E-FE2A-6EE5-0A33-9C83370A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E4EBEF-F9A1-01A5-1AF8-8E9B6801F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908720"/>
            <a:ext cx="5580112" cy="41850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7E9D71B-31BF-C632-87AF-B79FCD26DA5D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5DB6860-9F96-9F22-BC61-F965A4AC6B2D}"/>
              </a:ext>
            </a:extLst>
          </p:cNvPr>
          <p:cNvSpPr txBox="1"/>
          <p:nvPr/>
        </p:nvSpPr>
        <p:spPr>
          <a:xfrm>
            <a:off x="-36512" y="5949280"/>
            <a:ext cx="925252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60" dirty="0">
                <a:latin typeface="Arial" panose="020B0604020202020204" pitchFamily="34" charset="0"/>
                <a:cs typeface="Arial" panose="020B0604020202020204" pitchFamily="34" charset="0"/>
              </a:rPr>
              <a:t>AL FINAL DEL CONCERT TOTHOM APLAUDEIX ALS MÚSICS I ALS PALLASSOS 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08DC19-E923-7D56-FD68-D83FEA8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16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>
            <a:extLst>
              <a:ext uri="{FF2B5EF4-FFF2-40B4-BE49-F238E27FC236}">
                <a16:creationId xmlns:a16="http://schemas.microsoft.com/office/drawing/2014/main" id="{8841BDD3-DD0B-844C-BD7F-EE818D41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301CC1-3A3A-8CBE-8FA5-FA08CE5CB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C14499-A060-06C0-AEA7-64F16431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29" y="5373216"/>
            <a:ext cx="841279" cy="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F253B0-33B8-E02C-1565-8009872E37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61590"/>
            <a:ext cx="893817" cy="893817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8EA1ED8-3099-4856-AB5C-D8A38AAA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3491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B3358B-21F6-DCEA-27E5-FCBCCA4700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1" y="5373216"/>
            <a:ext cx="847853" cy="847853"/>
          </a:xfrm>
          <a:prstGeom prst="rect">
            <a:avLst/>
          </a:prstGeo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73CF1AB-0ED8-E5EB-CDF0-AA37E284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57083"/>
            <a:ext cx="893818" cy="8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1AE1019-3CBE-C5BC-4966-8C210087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0" y="5373216"/>
            <a:ext cx="877684" cy="8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1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761DEF-9619-1313-D32C-AC4ED899D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81381"/>
            <a:ext cx="5221141" cy="186733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5536" y="1556792"/>
            <a:ext cx="835292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899592" y="6021288"/>
            <a:ext cx="748883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C21E82-1024-162F-774A-E7FE2AB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17</a:t>
            </a:fld>
            <a:endParaRPr lang="ca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EA02732-287F-58E4-2BB4-356F1336C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49028"/>
            <a:ext cx="750945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3" y="1897276"/>
            <a:ext cx="7509457" cy="418217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</a:t>
            </a:r>
            <a:r>
              <a:rPr lang="ca-ES" dirty="0">
                <a:latin typeface="Arial" pitchFamily="34" charset="0"/>
                <a:cs typeface="Arial" pitchFamily="34" charset="0"/>
              </a:rPr>
              <a:t>l concert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que heu vingut a veure. </a:t>
            </a: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 l’activitat.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assistireu és familiar o escolar, tingueu en compte que a la sala hi haurà soroll ambient deguda l’afluència de públic. 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Durant l’espectacle hi ha lleugers efectes estroboscòpics, percussió contundent i alguns moments de foscor absoluta.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 Es recomana portar cascs de cancel·lació de so</a:t>
            </a:r>
            <a:r>
              <a:rPr lang="ca-ES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en cas que ho considereu necessari. 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 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93"/>
            <a:ext cx="2106104" cy="6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805012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1: Pau Casals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474824"/>
            <a:ext cx="722142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8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8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8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8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8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8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8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8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8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3F2196-4A4B-5991-E238-C5224E62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19" y="1894219"/>
            <a:ext cx="5049521" cy="43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DB7501-0B04-1243-0199-02B8B8A88BCE}"/>
              </a:ext>
            </a:extLst>
          </p:cNvPr>
          <p:cNvSpPr txBox="1"/>
          <p:nvPr/>
        </p:nvSpPr>
        <p:spPr>
          <a:xfrm>
            <a:off x="3582303" y="171184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212E08-5E4C-849A-94AC-258B912F96DB}"/>
              </a:ext>
            </a:extLst>
          </p:cNvPr>
          <p:cNvSpPr txBox="1"/>
          <p:nvPr/>
        </p:nvSpPr>
        <p:spPr>
          <a:xfrm>
            <a:off x="3654311" y="614088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455252-1B63-44DA-C8E9-CDBC9759735A}"/>
              </a:ext>
            </a:extLst>
          </p:cNvPr>
          <p:cNvSpPr txBox="1"/>
          <p:nvPr/>
        </p:nvSpPr>
        <p:spPr>
          <a:xfrm>
            <a:off x="5450912" y="1705805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95D3EF5-827C-398A-1F9B-1CD18D1FC2E5}"/>
              </a:ext>
            </a:extLst>
          </p:cNvPr>
          <p:cNvSpPr txBox="1"/>
          <p:nvPr/>
        </p:nvSpPr>
        <p:spPr>
          <a:xfrm>
            <a:off x="5581438" y="6104329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7C7894D-10E5-EB72-6E1D-27118459A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72" y="1630908"/>
            <a:ext cx="372216" cy="3722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D6655A6-0E8A-111A-DEA1-88E94DAE4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8" y="6070828"/>
            <a:ext cx="372216" cy="3722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B4B981-86CA-6018-084E-D454CBA91D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35667"/>
            <a:ext cx="369330" cy="3693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FFF903-C5E6-E4E8-2672-D9D252364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73714"/>
            <a:ext cx="369330" cy="36933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919526D-FEA4-AA58-1CC6-4330243594C2}"/>
              </a:ext>
            </a:extLst>
          </p:cNvPr>
          <p:cNvCxnSpPr/>
          <p:nvPr/>
        </p:nvCxnSpPr>
        <p:spPr>
          <a:xfrm>
            <a:off x="1233143" y="268110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8199BDF-3458-C84C-F8FD-6571D31D7964}"/>
              </a:ext>
            </a:extLst>
          </p:cNvPr>
          <p:cNvCxnSpPr/>
          <p:nvPr/>
        </p:nvCxnSpPr>
        <p:spPr>
          <a:xfrm flipV="1">
            <a:off x="1257635" y="4755243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3293DE6-C2C3-1537-D95E-FA5066FA9F2B}"/>
              </a:ext>
            </a:extLst>
          </p:cNvPr>
          <p:cNvSpPr txBox="1"/>
          <p:nvPr/>
        </p:nvSpPr>
        <p:spPr>
          <a:xfrm>
            <a:off x="490527" y="25385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76A739-5F6F-29E1-7028-F1750A36ED0B}"/>
              </a:ext>
            </a:extLst>
          </p:cNvPr>
          <p:cNvSpPr txBox="1"/>
          <p:nvPr/>
        </p:nvSpPr>
        <p:spPr>
          <a:xfrm>
            <a:off x="533065" y="5204572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072D476-90FC-4180-5499-9E0C664353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5588238"/>
            <a:ext cx="441434" cy="44143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8908636-E42C-B54D-3C64-B6F7AF84811A}"/>
              </a:ext>
            </a:extLst>
          </p:cNvPr>
          <p:cNvSpPr txBox="1"/>
          <p:nvPr/>
        </p:nvSpPr>
        <p:spPr>
          <a:xfrm>
            <a:off x="382951" y="6089557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ÀREA RELAXADA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665434-10B3-CF96-8C75-B9768EEEDF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4" y="1628800"/>
            <a:ext cx="369330" cy="36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27618-A80B-2A59-FE59-DD5D6B09A3A3}"/>
              </a:ext>
            </a:extLst>
          </p:cNvPr>
          <p:cNvSpPr txBox="1"/>
          <p:nvPr/>
        </p:nvSpPr>
        <p:spPr>
          <a:xfrm>
            <a:off x="1660201" y="1705805"/>
            <a:ext cx="11115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</a:p>
        </p:txBody>
      </p:sp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41" y="2046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28ABB4-6F9F-8622-54F2-5DA84C7DF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81799"/>
            <a:ext cx="918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VAIG A L’AUDITORI A VEURE EL CONCERT BANDÀSTIC DE LA BANDA MUNICIPAL DE BARCELONA‎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45224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01208"/>
            <a:ext cx="1281898" cy="853509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5847" b="8559"/>
          <a:stretch>
            <a:fillRect/>
          </a:stretch>
        </p:blipFill>
        <p:spPr bwMode="auto">
          <a:xfrm>
            <a:off x="2267744" y="5445224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6A80F5-0AB4-A862-A6C7-57F1B74FC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2060" r="3525"/>
          <a:stretch/>
        </p:blipFill>
        <p:spPr bwMode="auto">
          <a:xfrm>
            <a:off x="6448696" y="5337276"/>
            <a:ext cx="1867720" cy="8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56397A-157E-E7C0-7E8F-83E6BCDFC1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E723EC-C526-7E13-C2EB-6DCFA7E1E6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43494"/>
            <a:ext cx="893818" cy="89381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71F057B-CFC0-DC57-FB11-C5D71A7AC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3"/>
          <a:stretch/>
        </p:blipFill>
        <p:spPr bwMode="auto">
          <a:xfrm>
            <a:off x="4175448" y="5364635"/>
            <a:ext cx="1980728" cy="8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1ADD4E-8A70-1C3E-14B2-77020642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" y="1294492"/>
            <a:ext cx="8219864" cy="34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54560"/>
              </p:ext>
            </p:extLst>
          </p:nvPr>
        </p:nvGraphicFramePr>
        <p:xfrm>
          <a:off x="847016" y="2206079"/>
          <a:ext cx="7541407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2587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97882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 I PALLASSOS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35BEBF96-C936-279E-E251-8306EE0ED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98" y="3604609"/>
            <a:ext cx="950194" cy="9501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541407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7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8" y="2276872"/>
            <a:ext cx="893818" cy="893818"/>
          </a:xfrm>
          <a:prstGeom prst="rect">
            <a:avLst/>
          </a:prstGeom>
        </p:spPr>
      </p:pic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E7E90D-67BF-1790-2376-79942BFD5A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EA2EBF7-49F1-A3D5-2889-8118100E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13" y="2371697"/>
            <a:ext cx="841279" cy="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3123748"/>
            <a:ext cx="713178" cy="71317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73202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9DA63A-27B1-F1C6-CEEC-173B49C434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2" y="4221088"/>
            <a:ext cx="739438" cy="739438"/>
          </a:xfrm>
          <a:prstGeom prst="rect">
            <a:avLst/>
          </a:prstGeom>
        </p:spPr>
      </p:pic>
      <p:pic>
        <p:nvPicPr>
          <p:cNvPr id="2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6388E0-519A-D46E-4294-4581137D426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5B1A52-A2C4-F105-B0D9-F6CF7E2DA7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7" y="3062258"/>
            <a:ext cx="767967" cy="7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179512" y="5949280"/>
            <a:ext cx="8886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EN SILENCI A LA SALA 1 PER VEURE I ESCOLTAR EL CONCERT.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7E6B1A-9A2C-00F1-D516-DAF5CCE1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96" y="5337312"/>
            <a:ext cx="900000" cy="9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8229D9-8511-101C-22C4-C13265558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45224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B359E4-35B4-D982-F9F4-7F08B823C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73216"/>
            <a:ext cx="883454" cy="8834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73216"/>
            <a:ext cx="811445" cy="811445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D95FB1-06E3-1B5B-46BB-8A21972E8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9409DE-D7E9-A880-C4A7-CFDB23E29E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91" y="5317447"/>
            <a:ext cx="893818" cy="8938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4B77FE-8B07-4315-6CDB-4441AFD3A0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932605"/>
            <a:ext cx="5536772" cy="4152579"/>
          </a:xfrm>
          <a:prstGeom prst="rect">
            <a:avLst/>
          </a:prstGeom>
        </p:spPr>
      </p:pic>
      <p:pic>
        <p:nvPicPr>
          <p:cNvPr id="4098" name="Picture 2" descr="L'Auditori de Barcelona amplia a 1.000 espectadors l'aforament de la Sala 1  Pau Casals a partir de dilluns">
            <a:extLst>
              <a:ext uri="{FF2B5EF4-FFF2-40B4-BE49-F238E27FC236}">
                <a16:creationId xmlns:a16="http://schemas.microsoft.com/office/drawing/2014/main" id="{603C3A77-E79F-5387-DE35-A1FD25E7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22" y="5369276"/>
            <a:ext cx="1499364" cy="8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7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7A0CDE7-862D-A2A6-E1AF-3FC443508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927484"/>
            <a:ext cx="5543600" cy="41577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CONCERT BANDÀSTIC HI HA LA BANDA A L’ESCENARI.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7" y="5436839"/>
            <a:ext cx="847853" cy="847853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4F45F95A-0DC6-D2A3-E823-151803BFF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02730"/>
            <a:ext cx="806590" cy="806590"/>
          </a:xfrm>
          <a:prstGeom prst="rect">
            <a:avLst/>
          </a:prstGeom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45224"/>
            <a:ext cx="893817" cy="893817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A92756DB-D6FE-AE64-00E6-621E5FE5C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5" y="5445224"/>
            <a:ext cx="841279" cy="8412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64F562-C4E2-1D31-301F-53D457AAF9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AC1F17E-3DF5-5C87-FCB9-8BF25E0E9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r="9469"/>
          <a:stretch/>
        </p:blipFill>
        <p:spPr bwMode="auto">
          <a:xfrm>
            <a:off x="2915816" y="5648339"/>
            <a:ext cx="1224136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97028A-1FC9-736D-010F-12BE1224B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908720"/>
            <a:ext cx="5580112" cy="41850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252536" y="6053807"/>
            <a:ext cx="9468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INSTRUMENTS DEL CONCERT SÓN DE VENT, DE CORDA I DE PERCUSSIÓ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45224"/>
            <a:ext cx="893817" cy="893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46723"/>
            <a:ext cx="762597" cy="76259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197F6CE-2FF0-13FA-66EB-25ADE5425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7" y="5431350"/>
            <a:ext cx="877970" cy="87797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7FA09D2-B2CF-BEF2-7BAD-AE53CE6E1F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508846"/>
            <a:ext cx="762597" cy="762597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31E7990D-853E-4EF8-EFE0-95C6C705B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96" y="5517232"/>
            <a:ext cx="773728" cy="773728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69F93142-837F-286D-7410-9B0BAE6D0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3471"/>
            <a:ext cx="773728" cy="7737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A54774-BD1A-EB06-7504-C534762E98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332036" cy="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F2B1AE2C3094A806E742C096B04E5" ma:contentTypeVersion="18" ma:contentTypeDescription="Crea un document nou" ma:contentTypeScope="" ma:versionID="8b3f907f6dc974be6ec4552cf1b8bb71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0ac81da37b304214e462bc04ad3319a9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hol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la" ma:index="23" nillable="true" ma:displayName="hola" ma:format="Dropdown" ma:list="4263e860-ac4b-4d9b-88bd-f2f2213c556f" ma:internalName="hola" ma:showField="_UIVersionString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2b96a9-5918-4e9a-8771-f3967b264f75">
      <Terms xmlns="http://schemas.microsoft.com/office/infopath/2007/PartnerControls"/>
    </lcf76f155ced4ddcb4097134ff3c332f>
    <hola xmlns="e42b96a9-5918-4e9a-8771-f3967b264f75" xsi:nil="true"/>
    <TaxCatchAll xmlns="b409c2fc-ef29-462f-b55a-fbf1bb09aa88" xsi:nil="true"/>
  </documentManagement>
</p:properties>
</file>

<file path=customXml/itemProps1.xml><?xml version="1.0" encoding="utf-8"?>
<ds:datastoreItem xmlns:ds="http://schemas.openxmlformats.org/officeDocument/2006/customXml" ds:itemID="{82A7B77A-53AD-4079-8A6E-A5460849417C}"/>
</file>

<file path=customXml/itemProps2.xml><?xml version="1.0" encoding="utf-8"?>
<ds:datastoreItem xmlns:ds="http://schemas.openxmlformats.org/officeDocument/2006/customXml" ds:itemID="{B9866A48-C243-411B-9C09-82B2A65F07E0}"/>
</file>

<file path=customXml/itemProps3.xml><?xml version="1.0" encoding="utf-8"?>
<ds:datastoreItem xmlns:ds="http://schemas.openxmlformats.org/officeDocument/2006/customXml" ds:itemID="{0F2C8FA4-A4B0-40E6-B236-875680B2D70A}"/>
</file>

<file path=docProps/app.xml><?xml version="1.0" encoding="utf-8"?>
<Properties xmlns="http://schemas.openxmlformats.org/officeDocument/2006/extended-properties" xmlns:vt="http://schemas.openxmlformats.org/officeDocument/2006/docPropsVTypes">
  <TotalTime>6651</TotalTime>
  <Words>485</Words>
  <Application>Microsoft Office PowerPoint</Application>
  <PresentationFormat>Presentación en pantalla (4:3)</PresentationFormat>
  <Paragraphs>97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Auditori2020Bold</vt:lpstr>
      <vt:lpstr>Calibri</vt:lpstr>
      <vt:lpstr>Verdana</vt:lpstr>
      <vt:lpstr>Tema de Office</vt:lpstr>
      <vt:lpstr>Presentación de PowerPoint</vt:lpstr>
      <vt:lpstr>Informació general</vt:lpstr>
      <vt:lpstr>Mapa sala 1: Pau Casals</vt:lpstr>
      <vt:lpstr>Presentación de PowerPoint</vt:lpstr>
      <vt:lpstr>       INFORMACIÓ DEL CONCERT</vt:lpstr>
      <vt:lpstr>NORMES AUDITORI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Aprenem APRENEM</cp:lastModifiedBy>
  <cp:revision>503</cp:revision>
  <dcterms:created xsi:type="dcterms:W3CDTF">2020-04-15T16:03:28Z</dcterms:created>
  <dcterms:modified xsi:type="dcterms:W3CDTF">2025-03-26T16:40:48Z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0x0101007F4F2B1AE2C3094A806E742C096B04E5</vt:lpwstr>
  </property>
</Properties>
</file>