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1" r:id="rId3"/>
    <p:sldId id="385" r:id="rId4"/>
    <p:sldId id="341" r:id="rId5"/>
    <p:sldId id="369" r:id="rId6"/>
    <p:sldId id="374" r:id="rId7"/>
    <p:sldId id="375" r:id="rId8"/>
    <p:sldId id="386" r:id="rId9"/>
    <p:sldId id="377" r:id="rId10"/>
    <p:sldId id="368" r:id="rId11"/>
    <p:sldId id="387" r:id="rId12"/>
    <p:sldId id="376" r:id="rId13"/>
    <p:sldId id="388" r:id="rId14"/>
    <p:sldId id="378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93741" autoAdjust="0"/>
  </p:normalViewPr>
  <p:slideViewPr>
    <p:cSldViewPr>
      <p:cViewPr varScale="1">
        <p:scale>
          <a:sx n="103" d="100"/>
          <a:sy n="103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22/5/2024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22/5/2024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113C0-51DA-4E7F-89E4-BB6CC62162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7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0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22/5/2024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22/5/2024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22/5/2024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22/5/2024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22/5/2024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22/5/2024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22/5/2024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22/5/2024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22/5/2024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22/5/2024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22/5/2024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22/5/2024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7.jpeg"/><Relationship Id="rId4" Type="http://schemas.openxmlformats.org/officeDocument/2006/relationships/image" Target="../media/image17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9.jpe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2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9.png"/><Relationship Id="rId10" Type="http://schemas.openxmlformats.org/officeDocument/2006/relationships/image" Target="../media/image67.jpeg"/><Relationship Id="rId4" Type="http://schemas.openxmlformats.org/officeDocument/2006/relationships/image" Target="../media/image10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7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71.png"/><Relationship Id="rId5" Type="http://schemas.openxmlformats.org/officeDocument/2006/relationships/image" Target="../media/image49.png"/><Relationship Id="rId10" Type="http://schemas.openxmlformats.org/officeDocument/2006/relationships/image" Target="../media/image70.jpeg"/><Relationship Id="rId4" Type="http://schemas.openxmlformats.org/officeDocument/2006/relationships/image" Target="../media/image10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arasaac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8.jpe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10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MAMEMI… MOZART!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" y="83671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MÚSICS TOQUEN DALT DE L’ESCENARI I ES MOUEN PEL PÚBLIC.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DB80BD-9DDB-29A3-23DD-A2C76162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/>
          </a:p>
        </p:txBody>
      </p:sp>
      <p:pic>
        <p:nvPicPr>
          <p:cNvPr id="22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29">
            <a:extLst>
              <a:ext uri="{FF2B5EF4-FFF2-40B4-BE49-F238E27FC236}">
                <a16:creationId xmlns:a16="http://schemas.microsoft.com/office/drawing/2014/main" id="{479E41DE-18E0-6C16-B789-B3561819F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09" y="5396033"/>
            <a:ext cx="841279" cy="841279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7AA5E820-ED62-F28A-C881-5B84CEF2E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73935"/>
            <a:ext cx="982415" cy="98241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AECA2251-2277-8E08-43E1-C290936BD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76951"/>
            <a:ext cx="893818" cy="893818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965B67E2-246D-DCBC-7B3F-732A3BBCF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83" y="5510014"/>
            <a:ext cx="772643" cy="772643"/>
          </a:xfrm>
          <a:prstGeom prst="rect">
            <a:avLst/>
          </a:prstGeom>
        </p:spPr>
      </p:pic>
      <p:pic>
        <p:nvPicPr>
          <p:cNvPr id="16" name="Imatge 15" descr="Imatge que conté text, edifici, finestra&#10;&#10;Descripció generada automàticament">
            <a:extLst>
              <a:ext uri="{FF2B5EF4-FFF2-40B4-BE49-F238E27FC236}">
                <a16:creationId xmlns:a16="http://schemas.microsoft.com/office/drawing/2014/main" id="{0A846AAD-A122-2377-492B-DB51ECC8AD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98266"/>
            <a:ext cx="905970" cy="905970"/>
          </a:xfrm>
          <a:prstGeom prst="rect">
            <a:avLst/>
          </a:prstGeom>
        </p:spPr>
      </p:pic>
      <p:pic>
        <p:nvPicPr>
          <p:cNvPr id="18" name="Imatge 17" descr="Imatge que conté silueta&#10;&#10;Descripció generada automàticament">
            <a:extLst>
              <a:ext uri="{FF2B5EF4-FFF2-40B4-BE49-F238E27FC236}">
                <a16:creationId xmlns:a16="http://schemas.microsoft.com/office/drawing/2014/main" id="{4F035DB3-7E90-2696-0226-9054A5C7FD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73216"/>
            <a:ext cx="982415" cy="98241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6A2ED3C8-474E-F74C-CD4F-B55741E415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77" y="881957"/>
            <a:ext cx="5669035" cy="42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C7141E0D-B191-2A53-D6FB-8CE188B75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36" y="1375953"/>
            <a:ext cx="4231412" cy="3173559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FBF8046-1E12-49FF-4177-8160836A0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7" y="1402145"/>
            <a:ext cx="4196489" cy="314736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A9371FFD-045F-9AEE-5969-E28AAA7A7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90" y="5421389"/>
            <a:ext cx="952622" cy="9526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LES LLUMS DE LA SALA VAN CANVIANT AMB LES DIFERENTS CANÇONS.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15502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4">
            <a:extLst>
              <a:ext uri="{FF2B5EF4-FFF2-40B4-BE49-F238E27FC236}">
                <a16:creationId xmlns:a16="http://schemas.microsoft.com/office/drawing/2014/main" id="{51777861-3F36-18C4-08D9-EC7B4367D2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45224"/>
            <a:ext cx="841279" cy="84127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B9F58AED-6832-62AA-4538-76D854EBC7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4" y="5441771"/>
            <a:ext cx="841280" cy="841280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378A2233-4E32-6EC8-31F6-9490A16771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17" y="5661248"/>
            <a:ext cx="556039" cy="556039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62F5C329-17BE-20A7-C3FF-89CED6AC37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83" y="5511483"/>
            <a:ext cx="556039" cy="668244"/>
          </a:xfrm>
          <a:prstGeom prst="rect">
            <a:avLst/>
          </a:prstGeom>
        </p:spPr>
      </p:pic>
      <p:pic>
        <p:nvPicPr>
          <p:cNvPr id="26" name="Imagen 21">
            <a:extLst>
              <a:ext uri="{FF2B5EF4-FFF2-40B4-BE49-F238E27FC236}">
                <a16:creationId xmlns:a16="http://schemas.microsoft.com/office/drawing/2014/main" id="{9E8AC1B6-FE16-FAFF-667A-871C0F1983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67" y="5458331"/>
            <a:ext cx="778981" cy="7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9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DURANT EL CONCERT, ELS MÚSICS I EL PÚBLIC CANTEN I APLAUDEIXEN.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3">
            <a:extLst>
              <a:ext uri="{FF2B5EF4-FFF2-40B4-BE49-F238E27FC236}">
                <a16:creationId xmlns:a16="http://schemas.microsoft.com/office/drawing/2014/main" id="{B5699C51-013E-D6D7-FF6F-42F99F023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15502"/>
            <a:ext cx="893818" cy="893818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36308FC2-8AB3-5ECB-038D-7149E4BC7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61" y="5373935"/>
            <a:ext cx="982415" cy="982415"/>
          </a:xfrm>
          <a:prstGeom prst="rect">
            <a:avLst/>
          </a:prstGeom>
        </p:spPr>
      </p:pic>
      <p:pic>
        <p:nvPicPr>
          <p:cNvPr id="13" name="Imatge 12" descr="Imatge que conté text, edifici, finestra&#10;&#10;Descripció generada automàticament">
            <a:extLst>
              <a:ext uri="{FF2B5EF4-FFF2-40B4-BE49-F238E27FC236}">
                <a16:creationId xmlns:a16="http://schemas.microsoft.com/office/drawing/2014/main" id="{F7C773D6-1194-BA60-424F-751C905A3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42" y="5398266"/>
            <a:ext cx="905970" cy="905970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1F266BF6-5FCA-E31C-7EBF-062E911A8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06" y="5434680"/>
            <a:ext cx="837826" cy="837826"/>
          </a:xfrm>
          <a:prstGeom prst="rect">
            <a:avLst/>
          </a:prstGeom>
        </p:spPr>
      </p:pic>
      <p:pic>
        <p:nvPicPr>
          <p:cNvPr id="19" name="Imatge 18">
            <a:extLst>
              <a:ext uri="{FF2B5EF4-FFF2-40B4-BE49-F238E27FC236}">
                <a16:creationId xmlns:a16="http://schemas.microsoft.com/office/drawing/2014/main" id="{655F8ED5-9CFD-1444-524F-3E1A968659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1" y="5434680"/>
            <a:ext cx="824899" cy="824899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2496B9DB-21CC-4D86-E923-50940076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13" y="5373216"/>
            <a:ext cx="905971" cy="905971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D1BAE405-B3BF-4112-BD65-A556732B56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58" y="890718"/>
            <a:ext cx="5657353" cy="4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49280"/>
            <a:ext cx="9252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50" dirty="0">
                <a:latin typeface="Arial" panose="020B0604020202020204" pitchFamily="34" charset="0"/>
                <a:cs typeface="Arial" panose="020B0604020202020204" pitchFamily="34" charset="0"/>
              </a:rPr>
              <a:t>AL FINAL DEL CONCERT ELS MÚSICS CRIDEN “MAMEMI” I EL PÚBLIC RESPON “MOZART”.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13</a:t>
            </a:fld>
            <a:endParaRPr lang="ca-ES" dirty="0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3">
            <a:extLst>
              <a:ext uri="{FF2B5EF4-FFF2-40B4-BE49-F238E27FC236}">
                <a16:creationId xmlns:a16="http://schemas.microsoft.com/office/drawing/2014/main" id="{B5699C51-013E-D6D7-FF6F-42F99F023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1208"/>
            <a:ext cx="893818" cy="893818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36308FC2-8AB3-5ECB-038D-7149E4BC7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01208"/>
            <a:ext cx="982415" cy="982415"/>
          </a:xfrm>
          <a:prstGeom prst="rect">
            <a:avLst/>
          </a:prstGeom>
        </p:spPr>
      </p:pic>
      <p:pic>
        <p:nvPicPr>
          <p:cNvPr id="13" name="Imatge 12" descr="Imatge que conté text, edifici, finestra&#10;&#10;Descripció generada automàticament">
            <a:extLst>
              <a:ext uri="{FF2B5EF4-FFF2-40B4-BE49-F238E27FC236}">
                <a16:creationId xmlns:a16="http://schemas.microsoft.com/office/drawing/2014/main" id="{F7C773D6-1194-BA60-424F-751C905A3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94" y="5373216"/>
            <a:ext cx="905970" cy="905970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D1BAE405-B3BF-4112-BD65-A556732B5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58" y="890718"/>
            <a:ext cx="5657353" cy="424301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FA823D5-8D46-18EF-B490-E753818D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5" y="5256909"/>
            <a:ext cx="982415" cy="9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0899376-6CE8-C54F-34C2-660F229E3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884710" cy="8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41E8658A-11F7-91DB-7606-0F34866A44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7524" r="27163" b="51050"/>
          <a:stretch/>
        </p:blipFill>
        <p:spPr>
          <a:xfrm>
            <a:off x="4860032" y="5627041"/>
            <a:ext cx="981434" cy="466256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29CEEF1-3AC4-E080-9B2A-ECA6E46C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5365972"/>
            <a:ext cx="878586" cy="8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0B3F956D-1632-D3B8-220E-405CEF9537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53" t="13549" r="57062"/>
          <a:stretch/>
        </p:blipFill>
        <p:spPr>
          <a:xfrm>
            <a:off x="8028384" y="5306406"/>
            <a:ext cx="725194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9384" y="4440297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8376"/>
            <a:ext cx="2376264" cy="9188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342900" y="6237312"/>
            <a:ext cx="85939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FEF223-FDC9-1C33-DE98-7DA7FE9E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14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17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268760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2276872"/>
            <a:ext cx="7206802" cy="36558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La sessió a la qual assistireu és familiar o escolar, tingueu en compte que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tge 13">
            <a:extLst>
              <a:ext uri="{FF2B5EF4-FFF2-40B4-BE49-F238E27FC236}">
                <a16:creationId xmlns:a16="http://schemas.microsoft.com/office/drawing/2014/main" id="{42966B2E-FBEF-F931-1D6A-373BE564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84" y="2564904"/>
            <a:ext cx="6495667" cy="30008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3: Tete Montoliu</a:t>
            </a:r>
            <a:endParaRPr lang="ca-ES" sz="3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kumimoji="0" lang="ca-E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kumimoji="0" lang="ca-ES" sz="900" b="1" i="1" u="sng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kumimoji="0" lang="ca-E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a-E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1C135-5762-43A9-B8F9-7A8C13F8ABA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>
            <a:cxnSpLocks/>
          </p:cNvCxnSpPr>
          <p:nvPr/>
        </p:nvCxnSpPr>
        <p:spPr>
          <a:xfrm flipH="1">
            <a:off x="7207700" y="2996952"/>
            <a:ext cx="463043" cy="288069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FB4ED95-E6AF-8021-6BE0-D620DD3EC806}"/>
              </a:ext>
            </a:extLst>
          </p:cNvPr>
          <p:cNvSpPr txBox="1"/>
          <p:nvPr/>
        </p:nvSpPr>
        <p:spPr>
          <a:xfrm>
            <a:off x="1691680" y="4085422"/>
            <a:ext cx="10081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ESCENARI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7673141" y="2856125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36C115-5D9E-27D3-D2C5-EB00C43D022D}"/>
              </a:ext>
            </a:extLst>
          </p:cNvPr>
          <p:cNvSpPr txBox="1"/>
          <p:nvPr/>
        </p:nvSpPr>
        <p:spPr>
          <a:xfrm>
            <a:off x="6531032" y="1997626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AA122E-A18F-1F54-E5C1-3C8D7B217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75844"/>
            <a:ext cx="460078" cy="460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D5B7A3-92CA-2AED-683C-D92FC559ADB8}"/>
              </a:ext>
            </a:extLst>
          </p:cNvPr>
          <p:cNvSpPr/>
          <p:nvPr/>
        </p:nvSpPr>
        <p:spPr>
          <a:xfrm>
            <a:off x="4572000" y="3285020"/>
            <a:ext cx="709340" cy="64799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D2FCE9-AF96-67F5-3B05-266D4FA107B5}"/>
              </a:ext>
            </a:extLst>
          </p:cNvPr>
          <p:cNvSpPr/>
          <p:nvPr/>
        </p:nvSpPr>
        <p:spPr>
          <a:xfrm>
            <a:off x="3995936" y="3933056"/>
            <a:ext cx="514796" cy="515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75E1C0-707C-F7A1-2E11-C7F58097F8B4}"/>
              </a:ext>
            </a:extLst>
          </p:cNvPr>
          <p:cNvSpPr/>
          <p:nvPr/>
        </p:nvSpPr>
        <p:spPr>
          <a:xfrm>
            <a:off x="3203848" y="3284984"/>
            <a:ext cx="709340" cy="64799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1F6A7-EAE0-DA5D-FE15-5D472366EC68}"/>
              </a:ext>
            </a:extLst>
          </p:cNvPr>
          <p:cNvSpPr/>
          <p:nvPr/>
        </p:nvSpPr>
        <p:spPr>
          <a:xfrm>
            <a:off x="4572000" y="4437185"/>
            <a:ext cx="709340" cy="64799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3C3D88-CDBF-E4ED-DDCD-AB4E2576136F}"/>
              </a:ext>
            </a:extLst>
          </p:cNvPr>
          <p:cNvSpPr/>
          <p:nvPr/>
        </p:nvSpPr>
        <p:spPr>
          <a:xfrm>
            <a:off x="3203848" y="4448836"/>
            <a:ext cx="709340" cy="64799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1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VAIG A L’AUDITORI A VEURE EL CONCERT MAMEMI… MOZART!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98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3851920" y="5589238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43494"/>
            <a:ext cx="893818" cy="89381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4CDB1405-FFD8-35DD-3862-83B4BF5C2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874" y="980728"/>
            <a:ext cx="6862010" cy="3964201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97A71C52-C93F-40C7-C683-A917C8742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176" y="5377945"/>
            <a:ext cx="1638084" cy="9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58005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50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ESCOLTO, MIRO  I PARTICIPO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427984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2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2" y="2306051"/>
            <a:ext cx="893818" cy="893818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E1171844-7629-DA30-A697-C9DDC22B40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1" y="3593379"/>
            <a:ext cx="915741" cy="91574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5BBE5AF-AA91-C644-A6A7-3FDFDDC1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67" y="4941168"/>
            <a:ext cx="893817" cy="8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7098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AFE8B5D-27A9-34B7-E49E-27E236C91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808856" cy="8088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0" y="4221088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53" y="2964195"/>
            <a:ext cx="893818" cy="893818"/>
          </a:xfrm>
          <a:prstGeom prst="rect">
            <a:avLst/>
          </a:prstGeom>
        </p:spPr>
      </p:pic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PER VEURE EL CONCERT EL PÚBLIC SEU A TERRA A CATIFES VERMELLES.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38" y="5390875"/>
            <a:ext cx="893818" cy="893818"/>
          </a:xfrm>
          <a:prstGeom prst="rect">
            <a:avLst/>
          </a:prstGeom>
        </p:spPr>
      </p:pic>
      <p:pic>
        <p:nvPicPr>
          <p:cNvPr id="22" name="Imatge 21" descr="Imatge que conté text, edifici, finestra&#10;&#10;Descripció generada automàticament">
            <a:extLst>
              <a:ext uri="{FF2B5EF4-FFF2-40B4-BE49-F238E27FC236}">
                <a16:creationId xmlns:a16="http://schemas.microsoft.com/office/drawing/2014/main" id="{7C87B3F7-1497-8B6B-DA36-597AA09BE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98266"/>
            <a:ext cx="905970" cy="905970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13425CC1-9972-78ED-0A42-573ED2CA52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62" y="836712"/>
            <a:ext cx="5688550" cy="4266413"/>
          </a:xfrm>
          <a:prstGeom prst="rect">
            <a:avLst/>
          </a:prstGeom>
        </p:spPr>
      </p:pic>
      <p:pic>
        <p:nvPicPr>
          <p:cNvPr id="23" name="Imagen 24">
            <a:extLst>
              <a:ext uri="{FF2B5EF4-FFF2-40B4-BE49-F238E27FC236}">
                <a16:creationId xmlns:a16="http://schemas.microsoft.com/office/drawing/2014/main" id="{E767A7DD-EF45-61AE-9806-C04266568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89" y="5398266"/>
            <a:ext cx="861089" cy="8610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7BAE56-3323-B661-F229-B7D0E19D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60682"/>
            <a:ext cx="893818" cy="8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0FA54A-D3AA-FDAA-37F5-5ADC61D8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45224"/>
            <a:ext cx="893818" cy="8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8E58C65-91C5-AA49-420D-F9BE8B3E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26713"/>
            <a:ext cx="804193" cy="80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2F17074-7157-3494-9AEF-912FB978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12" y="5445224"/>
            <a:ext cx="893818" cy="8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>
            <a:extLst>
              <a:ext uri="{FF2B5EF4-FFF2-40B4-BE49-F238E27FC236}">
                <a16:creationId xmlns:a16="http://schemas.microsoft.com/office/drawing/2014/main" id="{DACB90CB-2509-7DF0-A8C4-033C3533C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77" y="874032"/>
            <a:ext cx="5665124" cy="42488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 CONCERT COMENÇA AMB UNA INTÈRPRET CANTANT ENTRE EL PÚBLIC.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A1B64F6-41DE-DB71-B692-A3006785C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517232"/>
            <a:ext cx="705710" cy="70571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90875"/>
            <a:ext cx="893818" cy="893818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614DE2F6-39B8-26A1-264B-31B66E989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6" y="5414824"/>
            <a:ext cx="994442" cy="994442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5E09E5AB-2343-CA9F-3DA0-F423228F6D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78" y="5434680"/>
            <a:ext cx="837826" cy="837826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EBB08791-5F38-E83B-8709-44FDA63179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94" y="5471464"/>
            <a:ext cx="813229" cy="813229"/>
          </a:xfrm>
          <a:prstGeom prst="rect">
            <a:avLst/>
          </a:prstGeom>
        </p:spPr>
      </p:pic>
      <p:pic>
        <p:nvPicPr>
          <p:cNvPr id="22" name="Imatge 21" descr="Imatge que conté text, edifici, finestra&#10;&#10;Descripció generada automàticament">
            <a:extLst>
              <a:ext uri="{FF2B5EF4-FFF2-40B4-BE49-F238E27FC236}">
                <a16:creationId xmlns:a16="http://schemas.microsoft.com/office/drawing/2014/main" id="{7C87B3F7-1497-8B6B-DA36-597AA09BE4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98266"/>
            <a:ext cx="905970" cy="905970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08FB9D7-EB93-6C61-6AC4-67AC68C240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450" r="42125" b="30050"/>
          <a:stretch/>
        </p:blipFill>
        <p:spPr>
          <a:xfrm>
            <a:off x="4406840" y="5402456"/>
            <a:ext cx="905969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MÚSICS DEL CONCERT TOQUEN INSTRUMENTS DE CORDA, VENT I PERCUSSIÓ.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3">
            <a:extLst>
              <a:ext uri="{FF2B5EF4-FFF2-40B4-BE49-F238E27FC236}">
                <a16:creationId xmlns:a16="http://schemas.microsoft.com/office/drawing/2014/main" id="{205E330F-58EF-7C18-314E-E8B3F1839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15502"/>
            <a:ext cx="893818" cy="893818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ADE36B06-0903-D134-8B05-733B1B298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" y="5373935"/>
            <a:ext cx="982415" cy="982415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DE8664F4-4AC0-E831-F68B-DF1D1A47A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56" y="5376951"/>
            <a:ext cx="893818" cy="893818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29464736-3F28-1970-3B4A-C769300CF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26" y="5413001"/>
            <a:ext cx="904495" cy="904495"/>
          </a:xfrm>
          <a:prstGeom prst="rect">
            <a:avLst/>
          </a:prstGeom>
        </p:spPr>
      </p:pic>
      <p:pic>
        <p:nvPicPr>
          <p:cNvPr id="21" name="Imatge 20" descr="Imatge que conté text, música, fagot&#10;&#10;Descripció generada automàticament">
            <a:extLst>
              <a:ext uri="{FF2B5EF4-FFF2-40B4-BE49-F238E27FC236}">
                <a16:creationId xmlns:a16="http://schemas.microsoft.com/office/drawing/2014/main" id="{78451017-4504-FBBA-5DE4-9411EAFFE5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07" y="5390789"/>
            <a:ext cx="904496" cy="904496"/>
          </a:xfrm>
          <a:prstGeom prst="rect">
            <a:avLst/>
          </a:prstGeom>
        </p:spPr>
      </p:pic>
      <p:pic>
        <p:nvPicPr>
          <p:cNvPr id="24" name="Imatge 23" descr="Imatge que conté text&#10;&#10;Descripció generada automàticament">
            <a:extLst>
              <a:ext uri="{FF2B5EF4-FFF2-40B4-BE49-F238E27FC236}">
                <a16:creationId xmlns:a16="http://schemas.microsoft.com/office/drawing/2014/main" id="{FEDE6B09-1FB8-E018-3DC3-EBA1841D75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76" y="5373216"/>
            <a:ext cx="904496" cy="904496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E377021A-A49D-B92D-0934-68F5C2A7A2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76" y="881956"/>
            <a:ext cx="5669035" cy="42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4F2B1AE2C3094A806E742C096B04E5" ma:contentTypeVersion="15" ma:contentTypeDescription="Crear nuevo documento." ma:contentTypeScope="" ma:versionID="f7591cc446b25136e925e6687cfe3a1b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1eca192f95851d1aa182c15d9d341e4a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09E3E-0DA4-4F40-9D35-038C38628E65}"/>
</file>

<file path=customXml/itemProps2.xml><?xml version="1.0" encoding="utf-8"?>
<ds:datastoreItem xmlns:ds="http://schemas.openxmlformats.org/officeDocument/2006/customXml" ds:itemID="{AC337469-0959-4DE8-9C24-6A13421F680F}"/>
</file>

<file path=docProps/app.xml><?xml version="1.0" encoding="utf-8"?>
<Properties xmlns="http://schemas.openxmlformats.org/officeDocument/2006/extended-properties" xmlns:vt="http://schemas.openxmlformats.org/officeDocument/2006/docPropsVTypes">
  <TotalTime>4625</TotalTime>
  <Words>404</Words>
  <Application>Microsoft Office PowerPoint</Application>
  <PresentationFormat>Presentació en pantalla (4:3)</PresentationFormat>
  <Paragraphs>80</Paragraphs>
  <Slides>14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Tema de Office</vt:lpstr>
      <vt:lpstr>Presentació del PowerPoint</vt:lpstr>
      <vt:lpstr>Informació general</vt:lpstr>
      <vt:lpstr>Mapa sala 3: Tete Montoliu</vt:lpstr>
      <vt:lpstr>Presentació del PowerPoint</vt:lpstr>
      <vt:lpstr>       INFORMACIÓ DEL CONCERT</vt:lpstr>
      <vt:lpstr>NORMES AUDITORI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Marta Romero Aprenem Associació</cp:lastModifiedBy>
  <cp:revision>422</cp:revision>
  <dcterms:created xsi:type="dcterms:W3CDTF">2020-04-15T16:03:28Z</dcterms:created>
  <dcterms:modified xsi:type="dcterms:W3CDTF">2024-05-22T09:10:46Z</dcterms:modified>
</cp:coreProperties>
</file>