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331" r:id="rId6"/>
    <p:sldId id="379" r:id="rId7"/>
    <p:sldId id="341" r:id="rId8"/>
    <p:sldId id="369" r:id="rId9"/>
    <p:sldId id="374" r:id="rId10"/>
    <p:sldId id="380" r:id="rId11"/>
    <p:sldId id="382" r:id="rId12"/>
    <p:sldId id="376" r:id="rId13"/>
    <p:sldId id="377" r:id="rId14"/>
    <p:sldId id="368" r:id="rId15"/>
    <p:sldId id="383" r:id="rId16"/>
    <p:sldId id="384" r:id="rId17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79" autoAdjust="0"/>
    <p:restoredTop sz="92789" autoAdjust="0"/>
  </p:normalViewPr>
  <p:slideViewPr>
    <p:cSldViewPr>
      <p:cViewPr varScale="1">
        <p:scale>
          <a:sx n="80" d="100"/>
          <a:sy n="80" d="100"/>
        </p:scale>
        <p:origin x="7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luís Torralbo" userId="587e1288-4dcc-4dc9-b593-e6b8dd714447" providerId="ADAL" clId="{56295E36-0A41-4F28-9550-F25807A3FD7F}"/>
    <pc:docChg chg="modSld">
      <pc:chgData name="Lluís Torralbo" userId="587e1288-4dcc-4dc9-b593-e6b8dd714447" providerId="ADAL" clId="{56295E36-0A41-4F28-9550-F25807A3FD7F}" dt="2023-06-17T08:41:28.520" v="0" actId="1076"/>
      <pc:docMkLst>
        <pc:docMk/>
      </pc:docMkLst>
      <pc:sldChg chg="modSp mod">
        <pc:chgData name="Lluís Torralbo" userId="587e1288-4dcc-4dc9-b593-e6b8dd714447" providerId="ADAL" clId="{56295E36-0A41-4F28-9550-F25807A3FD7F}" dt="2023-06-17T08:41:28.520" v="0" actId="1076"/>
        <pc:sldMkLst>
          <pc:docMk/>
          <pc:sldMk cId="2503038475" sldId="380"/>
        </pc:sldMkLst>
        <pc:picChg chg="mod">
          <ac:chgData name="Lluís Torralbo" userId="587e1288-4dcc-4dc9-b593-e6b8dd714447" providerId="ADAL" clId="{56295E36-0A41-4F28-9550-F25807A3FD7F}" dt="2023-06-17T08:41:28.520" v="0" actId="1076"/>
          <ac:picMkLst>
            <pc:docMk/>
            <pc:sldMk cId="2503038475" sldId="380"/>
            <ac:picMk id="9" creationId="{52D8FF83-3F80-F163-6541-70BC2AF9E6A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950EB-E9AC-47AA-9617-0F583FB1D5FE}" type="datetimeFigureOut">
              <a:rPr lang="ca-ES" smtClean="0"/>
              <a:pPr/>
              <a:t>17/6/2023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600A6-8124-4D1E-AC3C-D93F5CA751CD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534B2-B138-439E-B74A-F4C6F7A3FB0A}" type="datetimeFigureOut">
              <a:rPr lang="ca-ES" smtClean="0"/>
              <a:pPr/>
              <a:t>17/6/2023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7DBD6-244F-46D0-9378-FD6337076787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916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88569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4039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accessos</a:t>
            </a:r>
            <a:r>
              <a:rPr lang="es-ES" dirty="0"/>
              <a:t> están </a:t>
            </a:r>
            <a:r>
              <a:rPr lang="es-ES" dirty="0" err="1"/>
              <a:t>desubicats</a:t>
            </a:r>
            <a:r>
              <a:rPr lang="es-ES" dirty="0"/>
              <a:t> </a:t>
            </a:r>
            <a:r>
              <a:rPr lang="es-ES" dirty="0" err="1"/>
              <a:t>perquè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desconec</a:t>
            </a:r>
            <a:r>
              <a:rPr lang="es-ES" dirty="0"/>
              <a:t>. </a:t>
            </a:r>
            <a:r>
              <a:rPr lang="es-ES" dirty="0" err="1"/>
              <a:t>Faltarà</a:t>
            </a:r>
            <a:r>
              <a:rPr lang="es-ES" dirty="0"/>
              <a:t> </a:t>
            </a:r>
            <a:r>
              <a:rPr lang="es-ES" dirty="0" err="1"/>
              <a:t>incloure</a:t>
            </a:r>
            <a:r>
              <a:rPr lang="es-ES" dirty="0"/>
              <a:t> les </a:t>
            </a:r>
            <a:r>
              <a:rPr lang="es-ES" dirty="0" err="1"/>
              <a:t>indicacions</a:t>
            </a:r>
            <a:r>
              <a:rPr lang="es-ES" dirty="0"/>
              <a:t> al lavabo.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1178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DUBTO ENTRE PICTO DE CONCERT I EL DE BATUCADA, JA QUE ÉS MÉS UN ESPECTACLE DE PERCUSIÓ I SONS VARIATS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7403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98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EL CONCERT JA HA MIG COMENÇAT QUAN ENTREN A LA SALA... HI HA ELS MÚSICS I LES LLUMS DE LA SALA ESTAN APAGADES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9957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92402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47904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ES PODRIEN POSAR DIFERENTS IMATGES DE QUAN FAN MÚSICA AMB CADA OBJECTE?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66508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75DA-1B13-47FD-9B60-19C68E35B369}" type="datetime1">
              <a:rPr lang="ca-ES" smtClean="0"/>
              <a:t>17/6/2023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605A-D1E2-4A96-A2E9-703B08636CCA}" type="datetime1">
              <a:rPr lang="ca-ES" smtClean="0"/>
              <a:t>17/6/2023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25DE-8657-43A5-B9F1-4892806759A3}" type="datetime1">
              <a:rPr lang="ca-ES" smtClean="0"/>
              <a:t>17/6/2023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E980-C160-452C-A1AB-4217A0A2982E}" type="datetime1">
              <a:rPr lang="ca-ES" smtClean="0"/>
              <a:t>17/6/2023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58F-558C-41A7-B7C8-3EC4097408C9}" type="datetime1">
              <a:rPr lang="ca-ES" smtClean="0"/>
              <a:t>17/6/2023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7C41-7676-4C23-B3E1-FEC8D42DB875}" type="datetime1">
              <a:rPr lang="ca-ES" smtClean="0"/>
              <a:t>17/6/2023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8A1A3-D732-4A59-8AA3-5F8710D5EFA6}" type="datetime1">
              <a:rPr lang="ca-ES" smtClean="0"/>
              <a:t>17/6/2023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D757-B1A1-46DE-8EC0-856325E73FEA}" type="datetime1">
              <a:rPr lang="ca-ES" smtClean="0"/>
              <a:t>17/6/2023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C2A-E256-4225-8D75-3BFB40416EC8}" type="datetime1">
              <a:rPr lang="ca-ES" smtClean="0"/>
              <a:t>17/6/2023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82A4-ECEE-4856-B7E2-352DB93955D9}" type="datetime1">
              <a:rPr lang="ca-ES" smtClean="0"/>
              <a:t>17/6/2023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5FB9-C21F-4C4D-9507-65D1C5F6447C}" type="datetime1">
              <a:rPr lang="ca-ES" smtClean="0"/>
              <a:t>17/6/2023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AC4FF-20AB-49EF-B968-5575B33FBFED}" type="datetime1">
              <a:rPr lang="ca-ES" smtClean="0"/>
              <a:t>17/6/2023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19.png"/><Relationship Id="rId4" Type="http://schemas.openxmlformats.org/officeDocument/2006/relationships/image" Target="../media/image48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3.png"/><Relationship Id="rId5" Type="http://schemas.openxmlformats.org/officeDocument/2006/relationships/image" Target="../media/image57.png"/><Relationship Id="rId10" Type="http://schemas.openxmlformats.org/officeDocument/2006/relationships/image" Target="../media/image4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arasaac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asaac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hyperlink" Target="http://arasaac.org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9.png"/><Relationship Id="rId5" Type="http://schemas.openxmlformats.org/officeDocument/2006/relationships/image" Target="../media/image14.jpeg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6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.png"/><Relationship Id="rId4" Type="http://schemas.openxmlformats.org/officeDocument/2006/relationships/image" Target="../media/image38.tiff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3.png"/><Relationship Id="rId4" Type="http://schemas.openxmlformats.org/officeDocument/2006/relationships/image" Target="../media/image43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3.png"/><Relationship Id="rId4" Type="http://schemas.openxmlformats.org/officeDocument/2006/relationships/image" Target="../media/image46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47AEC2-78E9-F51D-9FEB-83ABA8E04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7620"/>
            <a:ext cx="8136904" cy="54176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12" y="5373216"/>
            <a:ext cx="2234552" cy="8640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F9C987-65C9-CBF6-030F-2EBC73CB1E42}"/>
              </a:ext>
            </a:extLst>
          </p:cNvPr>
          <p:cNvSpPr txBox="1"/>
          <p:nvPr/>
        </p:nvSpPr>
        <p:spPr>
          <a:xfrm>
            <a:off x="627386" y="5703639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0" i="0" cap="all" dirty="0">
                <a:solidFill>
                  <a:srgbClr val="000000"/>
                </a:solidFill>
                <a:effectLst/>
                <a:latin typeface="Auditori2020Bold"/>
              </a:rPr>
              <a:t>OUT OF THE [CAGE]‎</a:t>
            </a:r>
          </a:p>
          <a:p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3731E81-F797-F4D1-0F68-17234395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</a:t>
            </a:fld>
            <a:endParaRPr lang="ca-ES"/>
          </a:p>
        </p:txBody>
      </p:sp>
      <p:pic>
        <p:nvPicPr>
          <p:cNvPr id="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8" y="836712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248672" y="6251103"/>
            <a:ext cx="96452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ELS MÚSICS FAN MÚSICA AMB PLÀSTIC DE BOMBOLLES I ESTRIS DE CUINA. 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02A9E12-CB80-BD02-4737-71BF883D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61583"/>
            <a:ext cx="2133600" cy="365125"/>
          </a:xfrm>
        </p:spPr>
        <p:txBody>
          <a:bodyPr/>
          <a:lstStyle/>
          <a:p>
            <a:fld id="{D321C135-5762-43A9-B8F9-7A8C13F8ABAC}" type="slidenum">
              <a:rPr lang="ca-ES" smtClean="0"/>
              <a:pPr/>
              <a:t>10</a:t>
            </a:fld>
            <a:endParaRPr lang="ca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C01799A-6D95-E0C9-FA37-47EF9CFF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853" y="5163245"/>
            <a:ext cx="1218083" cy="12180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88E663B-4722-58DE-4B32-D06ED97FB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037" y="5235253"/>
            <a:ext cx="1218083" cy="12180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58E1911-908C-782B-B9DE-E7C8F8834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5510492"/>
            <a:ext cx="798828" cy="79882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3E38F66-E9CD-03D9-B210-33E715E1E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3447" y="5355117"/>
            <a:ext cx="780841" cy="88219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5379595-1108-B409-48F6-34147FD523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6516" y="5425290"/>
            <a:ext cx="717932" cy="81202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5AADD7C-B509-EAC6-F3F8-CFC109F0A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01" y="1395900"/>
            <a:ext cx="7992597" cy="33310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6733E18-FDF2-D37A-F751-C3C7BC75FA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0" y="5308260"/>
            <a:ext cx="1001060" cy="10010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29BF598-DA0F-E72A-9202-43FA87CAE7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3688" y="5445223"/>
            <a:ext cx="795467" cy="795467"/>
          </a:xfrm>
          <a:prstGeom prst="rect">
            <a:avLst/>
          </a:prstGeom>
        </p:spPr>
      </p:pic>
      <p:pic>
        <p:nvPicPr>
          <p:cNvPr id="16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4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AL MINUT 30 LA SALA ESTÀ A LES FOSQUES I COMENÇA L’ESPECTACLE DE LLUMS.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DB80BD-9DDB-29A3-23DD-A2C76162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11</a:t>
            </a:fld>
            <a:endParaRPr lang="ca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A69845F-B4E6-6E05-CC27-8BD12F033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92814"/>
            <a:ext cx="7772400" cy="36623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B3E498A-0CD8-B993-5F7C-0F7E5DB4F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058" y="5356921"/>
            <a:ext cx="928443" cy="9284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446BAC1-55F6-F0C5-7544-3CF7E4C0D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360" y="5301208"/>
            <a:ext cx="927421" cy="9274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074149-D212-22A8-0725-CE0FEB2F23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94" y="5389226"/>
            <a:ext cx="828502" cy="8285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49CD088-BBFD-C7BE-BBE5-3E502E575C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87" y="5357944"/>
            <a:ext cx="927421" cy="92742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852F912-3D40-2761-895B-3439FF6CB4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013" y="5301208"/>
            <a:ext cx="1023843" cy="1023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702F7B9-296F-28B3-98DE-ECC1FDFCA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2040" y="5219590"/>
            <a:ext cx="1214159" cy="1214159"/>
          </a:xfrm>
          <a:prstGeom prst="rect">
            <a:avLst/>
          </a:prstGeom>
        </p:spPr>
      </p:pic>
      <p:pic>
        <p:nvPicPr>
          <p:cNvPr id="16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86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143127" y="6036066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EL CONCERT S’ACABA QUAN ELS MÚSICS ENCENEN LA TELEVISÓ.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DB80BD-9DDB-29A3-23DD-A2C76162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139" y="6356350"/>
            <a:ext cx="2133600" cy="365125"/>
          </a:xfrm>
        </p:spPr>
        <p:txBody>
          <a:bodyPr/>
          <a:lstStyle/>
          <a:p>
            <a:fld id="{D321C135-5762-43A9-B8F9-7A8C13F8ABAC}" type="slidenum">
              <a:rPr lang="ca-ES" smtClean="0"/>
              <a:pPr/>
              <a:t>12</a:t>
            </a:fld>
            <a:endParaRPr lang="ca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D7BE06-8EAF-FAEF-1D92-C850814EE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5256273"/>
            <a:ext cx="1034128" cy="10341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E73DFB9-DE7A-8501-37D4-CD0FE6A9E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212" y="5243652"/>
            <a:ext cx="1209684" cy="120968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07911-BA8F-ED56-CF1F-EA777B156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56" y="848959"/>
            <a:ext cx="6202784" cy="417561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D9789FC-B6CA-0C76-38C8-D1D53F47A8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26" y="5415502"/>
            <a:ext cx="893818" cy="89381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E9F2143-CC65-A144-43C1-B01E3546F4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01208"/>
            <a:ext cx="1034128" cy="1034128"/>
          </a:xfrm>
          <a:prstGeom prst="rect">
            <a:avLst/>
          </a:prstGeom>
        </p:spPr>
      </p:pic>
      <p:pic>
        <p:nvPicPr>
          <p:cNvPr id="1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6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39384" y="4440297"/>
            <a:ext cx="900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AQUESTA GUIA HA ESTAT CREADA  PER</a:t>
            </a:r>
          </a:p>
          <a:p>
            <a:pPr>
              <a:lnSpc>
                <a:spcPct val="200000"/>
              </a:lnSpc>
            </a:pPr>
            <a:endParaRPr lang="es-ES" sz="2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                                   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EC9655-B3D7-4533-A343-50278A1C6B60}"/>
              </a:ext>
            </a:extLst>
          </p:cNvPr>
          <p:cNvSpPr/>
          <p:nvPr/>
        </p:nvSpPr>
        <p:spPr>
          <a:xfrm>
            <a:off x="899592" y="980728"/>
            <a:ext cx="7416824" cy="48965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5FCE41-1B70-454A-8FAD-05FD2F77D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958376"/>
            <a:ext cx="2376264" cy="91889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4DDC84E-A335-4528-8185-0AD95C44B8C1}"/>
              </a:ext>
            </a:extLst>
          </p:cNvPr>
          <p:cNvSpPr txBox="1"/>
          <p:nvPr/>
        </p:nvSpPr>
        <p:spPr>
          <a:xfrm>
            <a:off x="342900" y="6237312"/>
            <a:ext cx="8593968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11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http://arasaac.org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6FEF223-FDC9-1C33-DE98-7DA7FE9E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13</a:t>
            </a:fld>
            <a:endParaRPr lang="ca-ES"/>
          </a:p>
        </p:txBody>
      </p:sp>
      <p:pic>
        <p:nvPicPr>
          <p:cNvPr id="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976664" cy="174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82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Informació general</a:t>
            </a:r>
            <a:endParaRPr lang="ca-ES" sz="3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824584" y="1916832"/>
            <a:ext cx="7206802" cy="437607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En aquest dossier trobareu la informació referent al concert que heu vingut a veure.</a:t>
            </a: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El material que conté la guia està creat com a anticipació per facilitar el seguiment del concert.</a:t>
            </a:r>
            <a:endParaRPr lang="ca-ES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Tingueu en compte que la sessió a la qual assistireu és familiar o escolar, a la sala hi haurà soroll ambient a causa de l’afluència de molts infants.</a:t>
            </a:r>
          </a:p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Hi ha alguns moments en els quals un focus de llum forta enfoca cap al públic, al principi del concert i a la sisena cançó.</a:t>
            </a:r>
          </a:p>
          <a:p>
            <a:pPr>
              <a:lnSpc>
                <a:spcPct val="130000"/>
              </a:lnSpc>
            </a:pPr>
            <a:endParaRPr lang="ca-E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Per conèixer l’Auditori per dins i ubicar-vos podeu consultar el dossier d’accés general. </a:t>
            </a:r>
            <a:endParaRPr lang="ca-E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9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2</a:t>
            </a:fld>
            <a:endParaRPr lang="ca-ES"/>
          </a:p>
        </p:txBody>
      </p:sp>
      <p:pic>
        <p:nvPicPr>
          <p:cNvPr id="10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49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9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3EA292A1-F4E7-9641-83B3-85B1085475B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61"/>
          <a:stretch/>
        </p:blipFill>
        <p:spPr bwMode="auto">
          <a:xfrm>
            <a:off x="537125" y="2527200"/>
            <a:ext cx="6483148" cy="32700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</a:rPr>
              <a:t>Mapa sala 3: Tete Montoliu</a:t>
            </a:r>
            <a:endParaRPr lang="ca-ES" sz="3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9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http://arasaac.org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3</a:t>
            </a:fld>
            <a:endParaRPr lang="ca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B4ED95-E6AF-8021-6BE0-D620DD3EC806}"/>
              </a:ext>
            </a:extLst>
          </p:cNvPr>
          <p:cNvSpPr txBox="1"/>
          <p:nvPr/>
        </p:nvSpPr>
        <p:spPr>
          <a:xfrm>
            <a:off x="1259632" y="4147848"/>
            <a:ext cx="100811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ESCENARI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A17AD05C-5EE3-EF4E-85D0-A788B5F32111}"/>
              </a:ext>
            </a:extLst>
          </p:cNvPr>
          <p:cNvCxnSpPr>
            <a:cxnSpLocks/>
          </p:cNvCxnSpPr>
          <p:nvPr/>
        </p:nvCxnSpPr>
        <p:spPr>
          <a:xfrm flipH="1">
            <a:off x="6780747" y="2866430"/>
            <a:ext cx="683536" cy="560450"/>
          </a:xfrm>
          <a:prstGeom prst="straightConnector1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8F359C3-777C-D1C1-67DC-FD779F5B9BFD}"/>
              </a:ext>
            </a:extLst>
          </p:cNvPr>
          <p:cNvSpPr txBox="1"/>
          <p:nvPr/>
        </p:nvSpPr>
        <p:spPr>
          <a:xfrm>
            <a:off x="7549906" y="2580845"/>
            <a:ext cx="744573" cy="2848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ACCÉS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36C115-5D9E-27D3-D2C5-EB00C43D022D}"/>
              </a:ext>
            </a:extLst>
          </p:cNvPr>
          <p:cNvSpPr txBox="1"/>
          <p:nvPr/>
        </p:nvSpPr>
        <p:spPr>
          <a:xfrm>
            <a:off x="6747056" y="1995563"/>
            <a:ext cx="92128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LAVABOS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AA122E-A18F-1F54-E5C1-3C8D7B217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330" y="1888194"/>
            <a:ext cx="460078" cy="460078"/>
          </a:xfrm>
          <a:prstGeom prst="rect">
            <a:avLst/>
          </a:prstGeom>
        </p:spPr>
      </p:pic>
      <p:pic>
        <p:nvPicPr>
          <p:cNvPr id="1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477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0" y="6053807"/>
            <a:ext cx="9144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AVUI VAIG A L’AUDITORI A VEURE EL CONCERT OUT OF THE [CAGE]‎</a:t>
            </a: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13" descr="http://www.arasaac.org/classes/img/thumbnail.php?i=c2l6ZT0zMDAmcnV0YT0uLi8uLi9yZXBvc2l0b3Jpby9vcmlnaW5hbGVzLzI0ODE5LnBuZw==">
            <a:extLst>
              <a:ext uri="{FF2B5EF4-FFF2-40B4-BE49-F238E27FC236}">
                <a16:creationId xmlns:a16="http://schemas.microsoft.com/office/drawing/2014/main" id="{354D417E-4977-4A6E-BDA7-663E9FC5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517232"/>
            <a:ext cx="720080" cy="720080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A3D137-8FC0-E13E-9C0A-523B3FD15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90" y="5424354"/>
            <a:ext cx="1281898" cy="8535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F3E8E3-B181-DD69-EC1E-C409316B3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517232"/>
            <a:ext cx="720080" cy="720080"/>
          </a:xfrm>
          <a:prstGeom prst="rect">
            <a:avLst/>
          </a:prstGeom>
        </p:spPr>
      </p:pic>
      <p:pic>
        <p:nvPicPr>
          <p:cNvPr id="11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33754EB4-0243-4A73-9EEA-EF2C36B6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t="5847" b="8559"/>
          <a:stretch>
            <a:fillRect/>
          </a:stretch>
        </p:blipFill>
        <p:spPr bwMode="auto">
          <a:xfrm>
            <a:off x="3779912" y="5589238"/>
            <a:ext cx="841279" cy="720082"/>
          </a:xfrm>
          <a:prstGeom prst="rect">
            <a:avLst/>
          </a:prstGeom>
          <a:noFill/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6796F6-91D4-8243-72AE-AE75647E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4</a:t>
            </a:fld>
            <a:endParaRPr lang="ca-ES" dirty="0"/>
          </a:p>
        </p:txBody>
      </p:sp>
      <p:pic>
        <p:nvPicPr>
          <p:cNvPr id="1026" name="Picture 2" descr="OUT OF THE [CAGE] - L'Auditori">
            <a:extLst>
              <a:ext uri="{FF2B5EF4-FFF2-40B4-BE49-F238E27FC236}">
                <a16:creationId xmlns:a16="http://schemas.microsoft.com/office/drawing/2014/main" id="{4D7D964A-50C4-9CD2-1C20-90D3A551E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54" y="734829"/>
            <a:ext cx="6801925" cy="43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UT OF THE [CAGE] - L'Auditori">
            <a:extLst>
              <a:ext uri="{FF2B5EF4-FFF2-40B4-BE49-F238E27FC236}">
                <a16:creationId xmlns:a16="http://schemas.microsoft.com/office/drawing/2014/main" id="{A498067A-CA88-C2AB-8029-C64520A8A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943" y="5342692"/>
            <a:ext cx="1499436" cy="9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CA031CC-366E-E418-1824-589C13F1EF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22" y="5374614"/>
            <a:ext cx="893818" cy="893818"/>
          </a:xfrm>
          <a:prstGeom prst="rect">
            <a:avLst/>
          </a:prstGeom>
        </p:spPr>
      </p:pic>
      <p:pic>
        <p:nvPicPr>
          <p:cNvPr id="1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1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47016" y="1052736"/>
            <a:ext cx="7397391" cy="936104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ca-ES" sz="3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INFORMACIÓ DEL CONCERT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32A79CA-49FE-43E4-B34D-58F1F73E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908147"/>
              </p:ext>
            </p:extLst>
          </p:nvPr>
        </p:nvGraphicFramePr>
        <p:xfrm>
          <a:off x="847017" y="2206079"/>
          <a:ext cx="7397390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3650">
                  <a:extLst>
                    <a:ext uri="{9D8B030D-6E8A-4147-A177-3AD203B41FA5}">
                      <a16:colId xmlns:a16="http://schemas.microsoft.com/office/drawing/2014/main" val="1835591473"/>
                    </a:ext>
                  </a:extLst>
                </a:gridCol>
                <a:gridCol w="4883740">
                  <a:extLst>
                    <a:ext uri="{9D8B030D-6E8A-4147-A177-3AD203B41FA5}">
                      <a16:colId xmlns:a16="http://schemas.microsoft.com/office/drawing/2014/main" val="828278278"/>
                    </a:ext>
                  </a:extLst>
                </a:gridCol>
              </a:tblGrid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aseline="0" dirty="0">
                          <a:latin typeface="Arial" pitchFamily="34" charset="0"/>
                          <a:cs typeface="Arial" pitchFamily="34" charset="0"/>
                        </a:rPr>
                        <a:t>CONCERT DE MÚSICA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DIFERENTS MÚSICS A L’ESCENARI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6777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DURACIÓ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 50</a:t>
                      </a:r>
                      <a:r>
                        <a:rPr lang="es-ES" sz="16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MINUTS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966413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JO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ESCOLTO  I   MIRO  </a:t>
                      </a:r>
                      <a:r>
                        <a:rPr lang="es-ES" sz="1600" b="0" baseline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EN SILENCI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389204"/>
                  </a:ext>
                </a:extLst>
              </a:tr>
            </a:tbl>
          </a:graphicData>
        </a:graphic>
      </p:graphicFrame>
      <p:pic>
        <p:nvPicPr>
          <p:cNvPr id="13" name="Picture 4" descr="http://www.arasaac.org/classes/img/thumbnail.php?i=c2l6ZT0zMDAmcnV0YT0uLi8uLi9yZXBvc2l0b3Jpby9vcmlnaW5hbGVzLzI1NDkucG5n">
            <a:extLst>
              <a:ext uri="{FF2B5EF4-FFF2-40B4-BE49-F238E27FC236}">
                <a16:creationId xmlns:a16="http://schemas.microsoft.com/office/drawing/2014/main" id="{97952E56-1CC6-4FC0-A443-EB4F1209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054" t="12999" r="7945" b="14501"/>
          <a:stretch>
            <a:fillRect/>
          </a:stretch>
        </p:blipFill>
        <p:spPr bwMode="auto">
          <a:xfrm>
            <a:off x="1691680" y="3714222"/>
            <a:ext cx="847526" cy="722890"/>
          </a:xfrm>
          <a:prstGeom prst="rect">
            <a:avLst/>
          </a:prstGeom>
          <a:noFill/>
        </p:spPr>
      </p:pic>
      <p:pic>
        <p:nvPicPr>
          <p:cNvPr id="17" name="Picture 10" descr="http://www.arasaac.org/classes/img/thumbnail.php?i=c2l6ZT0zMDAmcnV0YT0uLi8uLi9yZXBvc2l0b3Jpby9vcmlnaW5hbGVzLzY1NzIucG5n">
            <a:extLst>
              <a:ext uri="{FF2B5EF4-FFF2-40B4-BE49-F238E27FC236}">
                <a16:creationId xmlns:a16="http://schemas.microsoft.com/office/drawing/2014/main" id="{D22D5058-F747-407B-8CE2-C0A447AD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5013176"/>
            <a:ext cx="720081" cy="720081"/>
          </a:xfrm>
          <a:prstGeom prst="rect">
            <a:avLst/>
          </a:prstGeom>
          <a:noFill/>
        </p:spPr>
      </p:pic>
      <p:pic>
        <p:nvPicPr>
          <p:cNvPr id="18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6CA06400-EE2E-459D-A1D8-B28B3469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5847" b="8559"/>
          <a:stretch>
            <a:fillRect/>
          </a:stretch>
        </p:blipFill>
        <p:spPr bwMode="auto">
          <a:xfrm>
            <a:off x="4594817" y="5013176"/>
            <a:ext cx="841279" cy="720082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428C9C-6BC6-08C8-6797-331292A2D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8" y="1203560"/>
            <a:ext cx="669262" cy="6692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AC51D30-DA72-4CF7-FC79-20F3906B1C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3BA876-58BF-6A39-473A-340D3FFBF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013176"/>
            <a:ext cx="811446" cy="8114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B172C4-85F0-48D6-58CD-2B436A62DC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20888"/>
            <a:ext cx="778981" cy="77898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B7B3582-DC91-2411-55F3-DB5D790BE0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50" y="2285367"/>
            <a:ext cx="893817" cy="8938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15FA23-D48E-E0FC-B32E-F4D8399647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48880"/>
            <a:ext cx="841279" cy="84127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B57203C-FC70-87F9-E737-A1B96508CD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72928"/>
            <a:ext cx="893817" cy="89381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8A2E5D-F10A-CB46-35F7-9434AE3D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5</a:t>
            </a:fld>
            <a:endParaRPr lang="ca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9B8048B-0FB0-7857-B501-9273EC6768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51" y="3593379"/>
            <a:ext cx="915741" cy="9157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1F27B5-46E0-1B05-450B-A86834C72C8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58" y="2276872"/>
            <a:ext cx="893818" cy="8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3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1052736"/>
            <a:ext cx="7221426" cy="667817"/>
          </a:xfrm>
          <a:ln w="317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000" b="1" dirty="0">
                <a:latin typeface="Verdana" pitchFamily="34" charset="0"/>
                <a:ea typeface="Verdana" pitchFamily="34" charset="0"/>
              </a:rPr>
              <a:t>NORMES AUDITORI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CE0B4AB-0D49-6FCA-70B0-B0F13E6FE120}"/>
              </a:ext>
            </a:extLst>
          </p:cNvPr>
          <p:cNvSpPr txBox="1"/>
          <p:nvPr/>
        </p:nvSpPr>
        <p:spPr>
          <a:xfrm>
            <a:off x="809959" y="1916832"/>
            <a:ext cx="7221426" cy="451533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DINS DE L’AUDITORI VAIG CAMINANT.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ELS ULLS OBERTS PER VEURE TOT EL CONCERT.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LES ORELLES ATENTES PER ESCOLTAR BÉ.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BOCA PETITA  EN SILENCI O PARLO FLUIXET.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242EE63-312E-009C-6E0A-8B980B551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68960"/>
            <a:ext cx="816209" cy="81620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F8C878A-CE57-F78B-719B-7858EA6BC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49" y="3068960"/>
            <a:ext cx="816210" cy="81621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9DCB593-A88C-635D-9791-63CD737DC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623950" cy="62395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EDFA695-1D0A-9DC9-F9D6-C9AE59D93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21" y="4293096"/>
            <a:ext cx="592215" cy="59221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CFB5E47-0978-88CD-D78A-1BCF8CDD7B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49080"/>
            <a:ext cx="816210" cy="81621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AFE8B5D-27A9-34B7-E49E-27E236C913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49080"/>
            <a:ext cx="808856" cy="808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2BAD937-D43D-387A-897E-762BD36985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00" y="4221088"/>
            <a:ext cx="767966" cy="76796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0D55119-9923-1102-E30A-171327298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45224"/>
            <a:ext cx="582315" cy="58231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2DAB695-6558-EA95-4F14-0682EF0523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01208"/>
            <a:ext cx="870346" cy="87034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15830B43-57FD-4640-5DEA-0FA66C91AF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56" y="5157192"/>
            <a:ext cx="953324" cy="95332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A1EA3D92-1AB0-39C5-44F8-FC451F6826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04" y="5445224"/>
            <a:ext cx="659556" cy="659556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53B71E5A-6267-1FFA-2F22-052FA11A3A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76064" cy="57606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B8EC392-9A80-6267-5511-83A35BD12E2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F2FFC3D-1DB6-563D-13A4-7F529754D3C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81850"/>
            <a:ext cx="811446" cy="8114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E0E313-E449-2A1D-F68A-FA0C105EA42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1" y="1916832"/>
            <a:ext cx="870347" cy="87034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8E6F982-1490-C287-03BD-6E9BCE26D3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03235"/>
            <a:ext cx="1152128" cy="76710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188209E-D482-476C-A266-6A3E47F9AF6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20" y="1975056"/>
            <a:ext cx="877880" cy="87788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FAB0E48-4793-F666-AA55-B5FA6F03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6</a:t>
            </a:fld>
            <a:endParaRPr lang="ca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ACE3E3-9090-585C-54DA-FDB3BE5DA9E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74" y="3044838"/>
            <a:ext cx="816210" cy="8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4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ENTRO A LA SALA I EL CONCERT HA COMENÇAT. M’ASSEC A UNA BUTACA.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7</a:t>
            </a:fld>
            <a:endParaRPr lang="ca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935AE0-9690-FC42-BAE3-135E2214B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44" y="5370126"/>
            <a:ext cx="900000" cy="90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2D8FF83-3F80-F163-6541-70BC2AF9E6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52" y="673638"/>
            <a:ext cx="5674141" cy="442430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40A4720-2E04-03F9-BE99-DA687FDB1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73216"/>
            <a:ext cx="900001" cy="9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A7798E9-8556-391A-066C-75949DF31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5292105"/>
            <a:ext cx="957249" cy="9572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F7858AF-7976-2A07-5F22-907003099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6313" y="5231958"/>
            <a:ext cx="1201791" cy="12017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C565CF-57A0-7E3F-3C32-1BC8D9CED8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110" y="5415502"/>
            <a:ext cx="893818" cy="893818"/>
          </a:xfrm>
          <a:prstGeom prst="rect">
            <a:avLst/>
          </a:prstGeom>
        </p:spPr>
      </p:pic>
      <p:pic>
        <p:nvPicPr>
          <p:cNvPr id="1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38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 L’ESCENARI ACTUEN FINS A 4 MÚSICS DIFERENTS.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4090" y="6356350"/>
            <a:ext cx="772709" cy="365125"/>
          </a:xfrm>
        </p:spPr>
        <p:txBody>
          <a:bodyPr/>
          <a:lstStyle/>
          <a:p>
            <a:fld id="{D321C135-5762-43A9-B8F9-7A8C13F8ABAC}" type="slidenum">
              <a:rPr lang="ca-ES" smtClean="0"/>
              <a:pPr/>
              <a:t>8</a:t>
            </a:fld>
            <a:endParaRPr lang="ca-E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20CD778-8083-FCDC-9E4A-CE5D327B5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342484"/>
            <a:ext cx="911825" cy="91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49B33EE-45CC-474C-1714-9D67B9E14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186" y="5511210"/>
            <a:ext cx="798110" cy="79811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5C3F0DF-14A9-7BE2-FFC9-ED2FF002A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" y="1014971"/>
            <a:ext cx="7772400" cy="36764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FDC2853-CA8B-9E03-AB92-EF01CAC592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66" y="5314883"/>
            <a:ext cx="948786" cy="9487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0F78541-398B-3470-EFCA-BF928863F8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314883"/>
            <a:ext cx="1001060" cy="10010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FF483B1-DE5C-1411-9440-280B979EAB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42" y="5373216"/>
            <a:ext cx="893818" cy="893818"/>
          </a:xfrm>
          <a:prstGeom prst="rect">
            <a:avLst/>
          </a:prstGeom>
        </p:spPr>
      </p:pic>
      <p:pic>
        <p:nvPicPr>
          <p:cNvPr id="1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09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108520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ELS MÚSICS CANTEN I FAN MÚSICA AMB INSTRUMENTS DE PERCUSSIÓ.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C7B4B3A-85FB-5766-B721-72EBC804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9</a:t>
            </a:fld>
            <a:endParaRPr lang="ca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4366EDE-185A-A472-2719-6123F2631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29" y="717431"/>
            <a:ext cx="5944142" cy="42203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EE9F42B-0756-9D94-E60C-002D086C3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764" y="5327680"/>
            <a:ext cx="930052" cy="93005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4629BE4-6D52-D1E5-47C5-F135AD2D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4" y="5188655"/>
            <a:ext cx="1208102" cy="120810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162DA30-5D58-BC5F-D850-20B2F89CD5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6453" y="5445223"/>
            <a:ext cx="795467" cy="79546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978FD28-2D8C-5394-1A87-520861CDB1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92" y="5317463"/>
            <a:ext cx="930052" cy="9300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31CF7E-BF73-4836-C721-DF9F1E45CB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14883"/>
            <a:ext cx="1001060" cy="1001060"/>
          </a:xfrm>
          <a:prstGeom prst="rect">
            <a:avLst/>
          </a:prstGeom>
        </p:spPr>
      </p:pic>
      <p:pic>
        <p:nvPicPr>
          <p:cNvPr id="1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62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2b96a9-5918-4e9a-8771-f3967b264f75">
      <Terms xmlns="http://schemas.microsoft.com/office/infopath/2007/PartnerControls"/>
    </lcf76f155ced4ddcb4097134ff3c332f>
    <TaxCatchAll xmlns="b409c2fc-ef29-462f-b55a-fbf1bb09aa8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F4F2B1AE2C3094A806E742C096B04E5" ma:contentTypeVersion="14" ma:contentTypeDescription="Crear nuevo documento." ma:contentTypeScope="" ma:versionID="3927ce5c17a9cf8fa08bbfd5f376ba12">
  <xsd:schema xmlns:xsd="http://www.w3.org/2001/XMLSchema" xmlns:xs="http://www.w3.org/2001/XMLSchema" xmlns:p="http://schemas.microsoft.com/office/2006/metadata/properties" xmlns:ns2="e42b96a9-5918-4e9a-8771-f3967b264f75" xmlns:ns3="b409c2fc-ef29-462f-b55a-fbf1bb09aa88" targetNamespace="http://schemas.microsoft.com/office/2006/metadata/properties" ma:root="true" ma:fieldsID="16aa815b18c0eb0e34b33899d0ca5748" ns2:_="" ns3:_="">
    <xsd:import namespace="e42b96a9-5918-4e9a-8771-f3967b264f75"/>
    <xsd:import namespace="b409c2fc-ef29-462f-b55a-fbf1bb09aa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b96a9-5918-4e9a-8771-f3967b264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7ea30e4d-d969-4e4a-b2da-a678d69e0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c2fc-ef29-462f-b55a-fbf1bb09aa8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3a39171-f81d-41b2-8c4e-bc0190881837}" ma:internalName="TaxCatchAll" ma:showField="CatchAllData" ma:web="b409c2fc-ef29-462f-b55a-fbf1bb09aa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2F46C9-6CB2-4F09-B01C-A00AE2CC30E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4B05BBD-DD82-4528-8D07-AF8C0845B3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B95A0C-D8AC-48E0-9886-D4E5198978DE}"/>
</file>

<file path=docProps/app.xml><?xml version="1.0" encoding="utf-8"?>
<Properties xmlns="http://schemas.openxmlformats.org/officeDocument/2006/extended-properties" xmlns:vt="http://schemas.openxmlformats.org/officeDocument/2006/docPropsVTypes">
  <TotalTime>4824</TotalTime>
  <Words>500</Words>
  <Application>Microsoft Office PowerPoint</Application>
  <PresentationFormat>Presentació en pantalla (4:3)</PresentationFormat>
  <Paragraphs>89</Paragraphs>
  <Slides>13</Slides>
  <Notes>12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13</vt:i4>
      </vt:variant>
    </vt:vector>
  </HeadingPairs>
  <TitlesOfParts>
    <vt:vector size="18" baseType="lpstr">
      <vt:lpstr>Arial</vt:lpstr>
      <vt:lpstr>Auditori2020Bold</vt:lpstr>
      <vt:lpstr>Calibri</vt:lpstr>
      <vt:lpstr>Verdana</vt:lpstr>
      <vt:lpstr>Tema de Office</vt:lpstr>
      <vt:lpstr>Presentació del PowerPoint</vt:lpstr>
      <vt:lpstr>Informació general</vt:lpstr>
      <vt:lpstr>Mapa sala 3: Tete Montoliu</vt:lpstr>
      <vt:lpstr>Presentació del PowerPoint</vt:lpstr>
      <vt:lpstr>       INFORMACIÓ DEL CONCERT</vt:lpstr>
      <vt:lpstr>NORMES AUDITORI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TÍTOL</dc:title>
  <dc:creator>Aprenem</dc:creator>
  <cp:lastModifiedBy>Lluís Torralbo</cp:lastModifiedBy>
  <cp:revision>429</cp:revision>
  <dcterms:created xsi:type="dcterms:W3CDTF">2020-04-15T16:03:28Z</dcterms:created>
  <dcterms:modified xsi:type="dcterms:W3CDTF">2023-06-17T08:41:37Z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0x0101007F4F2B1AE2C3094A806E742C096B04E5</vt:lpwstr>
  </property>
  <property fmtid="{D5CDD505-2E9C-101B-9397-08002B2CF9AE}" pid="3" name="Order">
    <vt:r8>2114800</vt:r8>
  </property>
  <property fmtid="{D5CDD505-2E9C-101B-9397-08002B2CF9AE}" pid="4" name="MediaServiceImageTags">
    <vt:lpwstr/>
  </property>
</Properties>
</file>