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1" r:id="rId3"/>
    <p:sldId id="379" r:id="rId4"/>
    <p:sldId id="341" r:id="rId5"/>
    <p:sldId id="369" r:id="rId6"/>
    <p:sldId id="374" r:id="rId7"/>
    <p:sldId id="375" r:id="rId8"/>
    <p:sldId id="377" r:id="rId9"/>
    <p:sldId id="381" r:id="rId10"/>
    <p:sldId id="376" r:id="rId11"/>
    <p:sldId id="382" r:id="rId12"/>
    <p:sldId id="378" r:id="rId1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2" autoAdjust="0"/>
    <p:restoredTop sz="93741" autoAdjust="0"/>
  </p:normalViewPr>
  <p:slideViewPr>
    <p:cSldViewPr>
      <p:cViewPr varScale="1">
        <p:scale>
          <a:sx n="103" d="100"/>
          <a:sy n="103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50EB-E9AC-47AA-9617-0F583FB1D5FE}" type="datetimeFigureOut">
              <a:rPr lang="ca-ES" smtClean="0"/>
              <a:pPr/>
              <a:t>17/7/2023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00A6-8124-4D1E-AC3C-D93F5CA751C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34B2-B138-439E-B74A-F4C6F7A3FB0A}" type="datetimeFigureOut">
              <a:rPr lang="ca-ES" smtClean="0"/>
              <a:pPr/>
              <a:t>17/7/2023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DBD6-244F-46D0-9378-FD6337076787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113C0-51DA-4E7F-89E4-BB6CC621629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8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98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203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75DA-1B13-47FD-9B60-19C68E35B369}" type="datetime1">
              <a:rPr lang="ca-ES" smtClean="0"/>
              <a:t>17/7/2023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605A-D1E2-4A96-A2E9-703B08636CCA}" type="datetime1">
              <a:rPr lang="ca-ES" smtClean="0"/>
              <a:t>17/7/2023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25DE-8657-43A5-B9F1-4892806759A3}" type="datetime1">
              <a:rPr lang="ca-ES" smtClean="0"/>
              <a:t>17/7/2023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980-C160-452C-A1AB-4217A0A2982E}" type="datetime1">
              <a:rPr lang="ca-ES" smtClean="0"/>
              <a:t>17/7/2023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B58F-558C-41A7-B7C8-3EC4097408C9}" type="datetime1">
              <a:rPr lang="ca-ES" smtClean="0"/>
              <a:t>17/7/2023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C41-7676-4C23-B3E1-FEC8D42DB875}" type="datetime1">
              <a:rPr lang="ca-ES" smtClean="0"/>
              <a:t>17/7/2023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A1A3-D732-4A59-8AA3-5F8710D5EFA6}" type="datetime1">
              <a:rPr lang="ca-ES" smtClean="0"/>
              <a:t>17/7/2023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D757-B1A1-46DE-8EC0-856325E73FEA}" type="datetime1">
              <a:rPr lang="ca-ES" smtClean="0"/>
              <a:t>17/7/2023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C2A-E256-4225-8D75-3BFB40416EC8}" type="datetime1">
              <a:rPr lang="ca-ES" smtClean="0"/>
              <a:t>17/7/2023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2A4-ECEE-4856-B7E2-352DB93955D9}" type="datetime1">
              <a:rPr lang="ca-ES" smtClean="0"/>
              <a:t>17/7/2023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5FB9-C21F-4C4D-9507-65D1C5F6447C}" type="datetime1">
              <a:rPr lang="ca-ES" smtClean="0"/>
              <a:t>17/7/2023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C4FF-20AB-49EF-B968-5575B33FBFED}" type="datetime1">
              <a:rPr lang="ca-ES" smtClean="0"/>
              <a:t>17/7/2023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arasaa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jpeg"/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12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8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7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47AEC2-78E9-F51D-9FEB-83ABA8E04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7620"/>
            <a:ext cx="8136904" cy="54176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12" y="5373216"/>
            <a:ext cx="2234552" cy="8640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F9C987-65C9-CBF6-030F-2EBC73CB1E42}"/>
              </a:ext>
            </a:extLst>
          </p:cNvPr>
          <p:cNvSpPr txBox="1"/>
          <p:nvPr/>
        </p:nvSpPr>
        <p:spPr>
          <a:xfrm>
            <a:off x="627386" y="570363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PICA SO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731E81-F797-F4D1-0F68-17234395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9" y="836712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UN PERSONATGE BALLA LES DIFERENTS CANÇONS I FA ACROBÀCIES.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0FAB423-4B8E-6873-FB85-DA371A444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58" y="5415502"/>
            <a:ext cx="893818" cy="89381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10</a:t>
            </a:fld>
            <a:endParaRPr lang="ca-ES" dirty="0"/>
          </a:p>
        </p:txBody>
      </p:sp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1">
            <a:extLst>
              <a:ext uri="{FF2B5EF4-FFF2-40B4-BE49-F238E27FC236}">
                <a16:creationId xmlns:a16="http://schemas.microsoft.com/office/drawing/2014/main" id="{9E8AC1B6-FE16-FAFF-667A-871C0F198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58331"/>
            <a:ext cx="778981" cy="778981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12A01DF8-26F6-433C-E5CC-FBA9BCAC90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r="69807" b="71000"/>
          <a:stretch/>
        </p:blipFill>
        <p:spPr>
          <a:xfrm>
            <a:off x="1331640" y="5440094"/>
            <a:ext cx="864097" cy="869226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596E386C-DB17-18E1-F92F-D8152E3D37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331237"/>
            <a:ext cx="906075" cy="906075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3858BC61-2081-E941-E16F-14514223A1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5472052"/>
            <a:ext cx="864097" cy="864097"/>
          </a:xfrm>
          <a:prstGeom prst="rect">
            <a:avLst/>
          </a:prstGeom>
        </p:spPr>
      </p:pic>
      <p:pic>
        <p:nvPicPr>
          <p:cNvPr id="19" name="Imatge 18">
            <a:extLst>
              <a:ext uri="{FF2B5EF4-FFF2-40B4-BE49-F238E27FC236}">
                <a16:creationId xmlns:a16="http://schemas.microsoft.com/office/drawing/2014/main" id="{91E3E750-4BD8-90EE-A044-4A238FF0B1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04" y="1245473"/>
            <a:ext cx="8100392" cy="37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AL FINAL DEL CONCERT S’APAGUEN TOTES LES LLUMS.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11</a:t>
            </a:fld>
            <a:endParaRPr lang="ca-ES" dirty="0"/>
          </a:p>
        </p:txBody>
      </p:sp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DE0608FB-7C6E-4EAD-3B59-DEA704612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" r="1963"/>
          <a:stretch/>
        </p:blipFill>
        <p:spPr>
          <a:xfrm>
            <a:off x="467544" y="1139257"/>
            <a:ext cx="8213275" cy="3873919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1E37BC86-F36A-6401-CF53-AFD1B98A7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30" y="5459737"/>
            <a:ext cx="896613" cy="896613"/>
          </a:xfrm>
          <a:prstGeom prst="rect">
            <a:avLst/>
          </a:prstGeom>
        </p:spPr>
      </p:pic>
      <p:pic>
        <p:nvPicPr>
          <p:cNvPr id="11" name="Imagen 9">
            <a:extLst>
              <a:ext uri="{FF2B5EF4-FFF2-40B4-BE49-F238E27FC236}">
                <a16:creationId xmlns:a16="http://schemas.microsoft.com/office/drawing/2014/main" id="{96B496BD-CA2C-AFD7-CC1E-196995CB38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19" y="5373216"/>
            <a:ext cx="893817" cy="893817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83ED9701-2E1D-4C13-91F3-FF10224C88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373216"/>
            <a:ext cx="896614" cy="896614"/>
          </a:xfrm>
          <a:prstGeom prst="rect">
            <a:avLst/>
          </a:prstGeom>
        </p:spPr>
      </p:pic>
      <p:pic>
        <p:nvPicPr>
          <p:cNvPr id="18" name="Imagen 30">
            <a:extLst>
              <a:ext uri="{FF2B5EF4-FFF2-40B4-BE49-F238E27FC236}">
                <a16:creationId xmlns:a16="http://schemas.microsoft.com/office/drawing/2014/main" id="{59D54C50-5452-BF5F-DB36-08FB7D4813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02" y="5487038"/>
            <a:ext cx="750274" cy="750274"/>
          </a:xfrm>
          <a:prstGeom prst="rect">
            <a:avLst/>
          </a:prstGeom>
        </p:spPr>
      </p:pic>
      <p:pic>
        <p:nvPicPr>
          <p:cNvPr id="21" name="Imatge 20">
            <a:extLst>
              <a:ext uri="{FF2B5EF4-FFF2-40B4-BE49-F238E27FC236}">
                <a16:creationId xmlns:a16="http://schemas.microsoft.com/office/drawing/2014/main" id="{6240A081-73EC-FF7D-619A-36A50D7E87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21" y="5466677"/>
            <a:ext cx="761175" cy="7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9384" y="4440297"/>
            <a:ext cx="9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AQUESTA GUIA HA ESTAT CREADA  PER</a:t>
            </a:r>
          </a:p>
          <a:p>
            <a:pPr>
              <a:lnSpc>
                <a:spcPct val="200000"/>
              </a:lnSpc>
            </a:pP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                                  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EC9655-B3D7-4533-A343-50278A1C6B60}"/>
              </a:ext>
            </a:extLst>
          </p:cNvPr>
          <p:cNvSpPr/>
          <p:nvPr/>
        </p:nvSpPr>
        <p:spPr>
          <a:xfrm>
            <a:off x="899592" y="980728"/>
            <a:ext cx="7416824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5FCE41-1B70-454A-8FAD-05FD2F77D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58376"/>
            <a:ext cx="2376264" cy="9188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DC84E-A335-4528-8185-0AD95C44B8C1}"/>
              </a:ext>
            </a:extLst>
          </p:cNvPr>
          <p:cNvSpPr txBox="1"/>
          <p:nvPr/>
        </p:nvSpPr>
        <p:spPr>
          <a:xfrm>
            <a:off x="342900" y="6237312"/>
            <a:ext cx="859396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1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FEF223-FDC9-1C33-DE98-7DA7FE9E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12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76664" cy="17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Informació general</a:t>
            </a:r>
            <a:endParaRPr lang="ca-E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4584" y="2221399"/>
            <a:ext cx="7206802" cy="36558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En aquest dossier trobareu la informació referent al concert que heu vingut a veure.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El material que conté la guia està creat com a anticipació per facilitar el seguiment del concert.</a:t>
            </a: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La sessió a la qual assistireu és familiar o escolar, tingueu en compte que a la sala hi haurà soroll ambient a causa de l’afluència de molts infants.</a:t>
            </a:r>
          </a:p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Hi ha moments en </a:t>
            </a:r>
            <a:r>
              <a:rPr lang="ca-ES" dirty="0">
                <a:latin typeface="Arial" pitchFamily="34" charset="0"/>
                <a:cs typeface="Arial" pitchFamily="34" charset="0"/>
              </a:rPr>
              <a:t>que el públic aplaudeix al ritme de les cançons.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Per conèixer l’Auditori per dins i ubicar-vos podeu consultar el dossier d’accés general.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</a:t>
            </a:fld>
            <a:endParaRPr lang="ca-ES"/>
          </a:p>
        </p:txBody>
      </p:sp>
      <p:pic>
        <p:nvPicPr>
          <p:cNvPr id="11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93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</a:rPr>
              <a:t>Mapa sala 2: Oriol Martorell</a:t>
            </a:r>
            <a:endParaRPr lang="ca-ES" sz="3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1C135-5762-43A9-B8F9-7A8C13F8ABAC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CDAEB7-D7EF-2711-28DA-D884BBB1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341236"/>
            <a:ext cx="4680520" cy="37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FB4ED95-E6AF-8021-6BE0-D620DD3EC806}"/>
              </a:ext>
            </a:extLst>
          </p:cNvPr>
          <p:cNvSpPr txBox="1"/>
          <p:nvPr/>
        </p:nvSpPr>
        <p:spPr>
          <a:xfrm>
            <a:off x="5364088" y="4088105"/>
            <a:ext cx="100811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ESCENARI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17AD05C-5EE3-EF4E-85D0-A788B5F32111}"/>
              </a:ext>
            </a:extLst>
          </p:cNvPr>
          <p:cNvCxnSpPr/>
          <p:nvPr/>
        </p:nvCxnSpPr>
        <p:spPr>
          <a:xfrm>
            <a:off x="1403648" y="2924944"/>
            <a:ext cx="1008112" cy="504056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F359C3-777C-D1C1-67DC-FD779F5B9BFD}"/>
              </a:ext>
            </a:extLst>
          </p:cNvPr>
          <p:cNvSpPr txBox="1"/>
          <p:nvPr/>
        </p:nvSpPr>
        <p:spPr>
          <a:xfrm>
            <a:off x="683567" y="2640101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ACCÉS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AF23F60-3161-2F95-B5C2-38AADAA5E7D9}"/>
              </a:ext>
            </a:extLst>
          </p:cNvPr>
          <p:cNvCxnSpPr/>
          <p:nvPr/>
        </p:nvCxnSpPr>
        <p:spPr>
          <a:xfrm flipV="1">
            <a:off x="1428140" y="5013176"/>
            <a:ext cx="983620" cy="576064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82E8D5-9C97-E75E-4499-70DD097240DE}"/>
              </a:ext>
            </a:extLst>
          </p:cNvPr>
          <p:cNvSpPr txBox="1"/>
          <p:nvPr/>
        </p:nvSpPr>
        <p:spPr>
          <a:xfrm>
            <a:off x="683568" y="5448413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ACCÉS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5AABA1C-C591-330E-F272-A3C8A98C6F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62" y="1888194"/>
            <a:ext cx="460078" cy="4600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45E6F53-C2D2-F606-9771-CE5086EC6C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60" y="1900042"/>
            <a:ext cx="460078" cy="4600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29572EF-4359-A73F-8CA0-16C9CE7D73ED}"/>
              </a:ext>
            </a:extLst>
          </p:cNvPr>
          <p:cNvSpPr txBox="1"/>
          <p:nvPr/>
        </p:nvSpPr>
        <p:spPr>
          <a:xfrm>
            <a:off x="2403815" y="2011250"/>
            <a:ext cx="13497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GUARDA-ROBA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C549E8D-6723-1B88-4BAB-6686F608B0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63" y="6021288"/>
            <a:ext cx="525253" cy="52525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9396502-54B4-83D9-E708-E92326B34E4C}"/>
              </a:ext>
            </a:extLst>
          </p:cNvPr>
          <p:cNvSpPr txBox="1"/>
          <p:nvPr/>
        </p:nvSpPr>
        <p:spPr>
          <a:xfrm>
            <a:off x="2333088" y="6248345"/>
            <a:ext cx="144682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ÀREA RELAXADA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7FBDD05-90E2-B4D7-A37A-3369E05D544B}"/>
              </a:ext>
            </a:extLst>
          </p:cNvPr>
          <p:cNvSpPr txBox="1"/>
          <p:nvPr/>
        </p:nvSpPr>
        <p:spPr>
          <a:xfrm>
            <a:off x="5665176" y="1995563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LAVABOS</a:t>
            </a:r>
          </a:p>
        </p:txBody>
      </p:sp>
      <p:pic>
        <p:nvPicPr>
          <p:cNvPr id="19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64" y="73135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8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6053807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AVUI VAIG A L’AUDITORI A VEURE EL CONCERT PICA SO.</a:t>
            </a:r>
          </a:p>
        </p:txBody>
      </p:sp>
      <p:pic>
        <p:nvPicPr>
          <p:cNvPr id="9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354D417E-4977-4A6E-BDA7-663E9FC5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517232"/>
            <a:ext cx="720080" cy="720080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3D137-8FC0-E13E-9C0A-523B3FD15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70" y="5424354"/>
            <a:ext cx="1281898" cy="8535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F3E8E3-B181-DD69-EC1E-C409316B3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517232"/>
            <a:ext cx="720080" cy="720080"/>
          </a:xfrm>
          <a:prstGeom prst="rect">
            <a:avLst/>
          </a:prstGeom>
        </p:spPr>
      </p:pic>
      <p:pic>
        <p:nvPicPr>
          <p:cNvPr id="11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33754EB4-0243-4A73-9EEA-EF2C36B6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4450801" y="5589238"/>
            <a:ext cx="841279" cy="720082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4</a:t>
            </a:fld>
            <a:endParaRPr lang="ca-ES"/>
          </a:p>
        </p:txBody>
      </p:sp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93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74" y="5343494"/>
            <a:ext cx="893818" cy="893818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320EB3BC-C592-1AB2-4832-D8E96FD885A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69" t="14565" r="2449" b="10747"/>
          <a:stretch/>
        </p:blipFill>
        <p:spPr>
          <a:xfrm>
            <a:off x="1691680" y="962156"/>
            <a:ext cx="5741200" cy="4030150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3480A34A-F571-4341-2DD5-25899F28A04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69" t="14565" r="2449" b="10747"/>
          <a:stretch/>
        </p:blipFill>
        <p:spPr>
          <a:xfrm>
            <a:off x="6420240" y="5496409"/>
            <a:ext cx="1032080" cy="7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47016" y="1052736"/>
            <a:ext cx="7397391" cy="93610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a-E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INFORMACIÓ DEL CONCERT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32A79CA-49FE-43E4-B34D-58F1F73E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62594"/>
              </p:ext>
            </p:extLst>
          </p:nvPr>
        </p:nvGraphicFramePr>
        <p:xfrm>
          <a:off x="847017" y="2206079"/>
          <a:ext cx="739739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650">
                  <a:extLst>
                    <a:ext uri="{9D8B030D-6E8A-4147-A177-3AD203B41FA5}">
                      <a16:colId xmlns:a16="http://schemas.microsoft.com/office/drawing/2014/main" val="1835591473"/>
                    </a:ext>
                  </a:extLst>
                </a:gridCol>
                <a:gridCol w="4883740">
                  <a:extLst>
                    <a:ext uri="{9D8B030D-6E8A-4147-A177-3AD203B41FA5}">
                      <a16:colId xmlns:a16="http://schemas.microsoft.com/office/drawing/2014/main" val="828278278"/>
                    </a:ext>
                  </a:extLst>
                </a:gridCol>
              </a:tblGrid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aseline="0" dirty="0">
                          <a:latin typeface="Arial" pitchFamily="34" charset="0"/>
                          <a:cs typeface="Arial" pitchFamily="34" charset="0"/>
                        </a:rPr>
                        <a:t>CONCERT DE MÚSICA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DIFERENTS MÚSICS A L’ESCENARI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76777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DURACIÓ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 50</a:t>
                      </a:r>
                      <a:r>
                        <a:rPr lang="es-ES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MINUTS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66413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JO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ESCOLTO, MIRO  I  APLAUDEIXO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89204"/>
                  </a:ext>
                </a:extLst>
              </a:tr>
            </a:tbl>
          </a:graphicData>
        </a:graphic>
      </p:graphicFrame>
      <p:pic>
        <p:nvPicPr>
          <p:cNvPr id="13" name="Picture 4" descr="http://www.arasaac.org/classes/img/thumbnail.php?i=c2l6ZT0zMDAmcnV0YT0uLi8uLi9yZXBvc2l0b3Jpby9vcmlnaW5hbGVzLzI1NDkucG5n">
            <a:extLst>
              <a:ext uri="{FF2B5EF4-FFF2-40B4-BE49-F238E27FC236}">
                <a16:creationId xmlns:a16="http://schemas.microsoft.com/office/drawing/2014/main" id="{97952E56-1CC6-4FC0-A443-EB4F1209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054" t="12999" r="7945" b="14501"/>
          <a:stretch>
            <a:fillRect/>
          </a:stretch>
        </p:blipFill>
        <p:spPr bwMode="auto">
          <a:xfrm>
            <a:off x="1691680" y="3714222"/>
            <a:ext cx="847526" cy="722890"/>
          </a:xfrm>
          <a:prstGeom prst="rect">
            <a:avLst/>
          </a:prstGeom>
          <a:noFill/>
        </p:spPr>
      </p:pic>
      <p:pic>
        <p:nvPicPr>
          <p:cNvPr id="17" name="Picture 10" descr="http://www.arasaac.org/classes/img/thumbnail.php?i=c2l6ZT0zMDAmcnV0YT0uLi8uLi9yZXBvc2l0b3Jpby9vcmlnaW5hbGVzLzY1NzIucG5n">
            <a:extLst>
              <a:ext uri="{FF2B5EF4-FFF2-40B4-BE49-F238E27FC236}">
                <a16:creationId xmlns:a16="http://schemas.microsoft.com/office/drawing/2014/main" id="{D22D5058-F747-407B-8CE2-C0A447AD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7" y="5013176"/>
            <a:ext cx="720081" cy="720081"/>
          </a:xfrm>
          <a:prstGeom prst="rect">
            <a:avLst/>
          </a:prstGeom>
          <a:noFill/>
        </p:spPr>
      </p:pic>
      <p:pic>
        <p:nvPicPr>
          <p:cNvPr id="18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6CA06400-EE2E-459D-A1D8-B28B3469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4522809" y="5013176"/>
            <a:ext cx="841279" cy="720082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428C9C-6BC6-08C8-6797-331292A2D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8" y="1203560"/>
            <a:ext cx="669262" cy="6692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172C4-85F0-48D6-58CD-2B436A62DC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778981" cy="77898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B7B3582-DC91-2411-55F3-DB5D790BE0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50" y="2285367"/>
            <a:ext cx="893817" cy="8938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15FA23-D48E-E0FC-B32E-F4D8399647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841279" cy="8412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B57203C-FC70-87F9-E737-A1B96508CD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72928"/>
            <a:ext cx="893817" cy="893817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A2E5D-F10A-CB46-35F7-9434AE3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5</a:t>
            </a:fld>
            <a:endParaRPr lang="ca-ES"/>
          </a:p>
        </p:txBody>
      </p:sp>
      <p:pic>
        <p:nvPicPr>
          <p:cNvPr id="21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2" y="2306051"/>
            <a:ext cx="893818" cy="893818"/>
          </a:xfrm>
          <a:prstGeom prst="rect">
            <a:avLst/>
          </a:prstGeom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906F13D1-9409-A80C-F341-C61999BD9F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51" y="3593379"/>
            <a:ext cx="915741" cy="915741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93AA3DFC-94EF-88D4-3B9A-58C11D0213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91" y="4906449"/>
            <a:ext cx="893817" cy="8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4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1052736"/>
            <a:ext cx="7221426" cy="667817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000" b="1" dirty="0">
                <a:latin typeface="Verdana" pitchFamily="34" charset="0"/>
                <a:ea typeface="Verdana" pitchFamily="34" charset="0"/>
              </a:rPr>
              <a:t>NORMES AUDITORI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E0B4AB-0D49-6FCA-70B0-B0F13E6FE120}"/>
              </a:ext>
            </a:extLst>
          </p:cNvPr>
          <p:cNvSpPr txBox="1"/>
          <p:nvPr/>
        </p:nvSpPr>
        <p:spPr>
          <a:xfrm>
            <a:off x="809959" y="1916832"/>
            <a:ext cx="7221426" cy="451533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DINS DE L’AUDITORI VAIG CAMINANT.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ELS ULLS OBERTS PER VEURE TOT EL CONCERT.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LES ORELLES ATENTES PER ESCOLTAR BÉ.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BOCA PETITA  EN SILENCI O PARLO FLUIXET.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242EE63-312E-009C-6E0A-8B980B551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816209" cy="8162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F8C878A-CE57-F78B-719B-7858EA6BC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49" y="3068960"/>
            <a:ext cx="816210" cy="81621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9DCB593-A88C-635D-9791-63CD737DC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98" y="3212976"/>
            <a:ext cx="623950" cy="62395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EDFA695-1D0A-9DC9-F9D6-C9AE59D93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21" y="4293096"/>
            <a:ext cx="592215" cy="59221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CFB5E47-0978-88CD-D78A-1BCF8CDD7B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816210" cy="81621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5AFE8B5D-27A9-34B7-E49E-27E236C913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49080"/>
            <a:ext cx="808856" cy="80885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2BAD937-D43D-387A-897E-762BD36985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00" y="4221088"/>
            <a:ext cx="767966" cy="76796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0D55119-9923-1102-E30A-1713272988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24"/>
            <a:ext cx="582315" cy="58231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2DAB695-6558-EA95-4F14-0682EF0523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208"/>
            <a:ext cx="870346" cy="87034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5830B43-57FD-4640-5DEA-0FA66C91AF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6" y="5157192"/>
            <a:ext cx="953324" cy="95332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1EA3D92-1AB0-39C5-44F8-FC451F6826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4" y="5445224"/>
            <a:ext cx="659556" cy="65955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3B71E5A-6267-1FFA-2F22-052FA11A3A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76064" cy="5760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F2FFC3D-1DB6-563D-13A4-7F529754D3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81850"/>
            <a:ext cx="811446" cy="8114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E0E313-E449-2A1D-F68A-FA0C105EA4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" y="1916832"/>
            <a:ext cx="870347" cy="87034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8E6F982-1490-C287-03BD-6E9BCE26D3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03235"/>
            <a:ext cx="1152128" cy="76710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188209E-D482-476C-A266-6A3E47F9AF6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0" y="1975056"/>
            <a:ext cx="877880" cy="877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AB0E48-4793-F666-AA55-B5FA6F03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64195"/>
            <a:ext cx="893818" cy="893818"/>
          </a:xfrm>
          <a:prstGeom prst="rect">
            <a:avLst/>
          </a:prstGeom>
        </p:spPr>
      </p:pic>
      <p:pic>
        <p:nvPicPr>
          <p:cNvPr id="2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4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AL CONCERT PICA SO HI HA 4 MÚSICS A L’ESCENARI.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7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436839"/>
            <a:ext cx="847853" cy="847853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4F45F95A-0DC6-D2A3-E823-151803BFF0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34" y="5502730"/>
            <a:ext cx="806590" cy="806590"/>
          </a:xfrm>
          <a:prstGeom prst="rect">
            <a:avLst/>
          </a:prstGeom>
        </p:spPr>
      </p:pic>
      <p:pic>
        <p:nvPicPr>
          <p:cNvPr id="21" name="Imagen 23">
            <a:extLst>
              <a:ext uri="{FF2B5EF4-FFF2-40B4-BE49-F238E27FC236}">
                <a16:creationId xmlns:a16="http://schemas.microsoft.com/office/drawing/2014/main" id="{C6D17F8C-1007-F54D-04E8-4D818FC564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26171"/>
            <a:ext cx="893817" cy="893817"/>
          </a:xfrm>
          <a:prstGeom prst="rect">
            <a:avLst/>
          </a:prstGeom>
        </p:spPr>
      </p:pic>
      <p:pic>
        <p:nvPicPr>
          <p:cNvPr id="22" name="Imagen 14">
            <a:extLst>
              <a:ext uri="{FF2B5EF4-FFF2-40B4-BE49-F238E27FC236}">
                <a16:creationId xmlns:a16="http://schemas.microsoft.com/office/drawing/2014/main" id="{A92756DB-D6FE-AE64-00E6-621E5FE5CA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45224"/>
            <a:ext cx="841279" cy="841279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E61A4FAF-AA41-3189-38C6-4233E29A23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69" t="14565" r="2449" b="10747"/>
          <a:stretch/>
        </p:blipFill>
        <p:spPr>
          <a:xfrm>
            <a:off x="2843808" y="5517232"/>
            <a:ext cx="1032080" cy="724489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24C6189F-975A-8AF4-238E-13865FDE1F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593" y="1139001"/>
            <a:ext cx="7416824" cy="3833215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9E598621-9D26-6C46-B912-3D36182BFE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74040"/>
            <a:ext cx="806591" cy="8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252536" y="6053807"/>
            <a:ext cx="9468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ELS INSTRUMENTS DEL CONCERT SÓN DE VENT I DE CORDA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D30DE7-3A86-C761-ED49-ACFD4A9C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83" y="5445224"/>
            <a:ext cx="893817" cy="8938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2AAF4D-F6BD-6232-3BED-85DD2DFB7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07" y="5546723"/>
            <a:ext cx="762597" cy="76259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2A9E12-CB80-BD02-4737-71BF883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8</a:t>
            </a:fld>
            <a:endParaRPr lang="ca-ES" dirty="0"/>
          </a:p>
        </p:txBody>
      </p:sp>
      <p:pic>
        <p:nvPicPr>
          <p:cNvPr id="2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197F6CE-2FF0-13FA-66EB-25ADE54252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46" y="5431350"/>
            <a:ext cx="877970" cy="877970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B7FA09D2-B2CF-BEF2-7BAD-AE53CE6E1F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08846"/>
            <a:ext cx="762597" cy="762597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31E7990D-853E-4EF8-EFE0-95C6C705B6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08" y="5517232"/>
            <a:ext cx="773728" cy="773728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09FA89F4-11A1-D775-009D-CDDF5B560C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3330" b="14076"/>
          <a:stretch/>
        </p:blipFill>
        <p:spPr>
          <a:xfrm>
            <a:off x="656026" y="1124744"/>
            <a:ext cx="7804406" cy="39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4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DARRERA DELS MÚSICS ES PROJECTEN IMATGES DE LES CANÇONS.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0EC1F6-7EDA-A015-AAD0-917603C93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90" y="5373216"/>
            <a:ext cx="883842" cy="8838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64AB6B5-FF83-B38A-6072-386F9612E6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6" y="5427222"/>
            <a:ext cx="882098" cy="8820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A947F2D-C2E1-8542-52B2-FC417D0C0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382756"/>
            <a:ext cx="883842" cy="88384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0FAB423-4B8E-6873-FB85-DA371A4442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42" y="5415502"/>
            <a:ext cx="893818" cy="89381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9</a:t>
            </a:fld>
            <a:endParaRPr lang="ca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62" y="5390875"/>
            <a:ext cx="893818" cy="893818"/>
          </a:xfrm>
          <a:prstGeom prst="rect">
            <a:avLst/>
          </a:prstGeom>
        </p:spPr>
      </p:pic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B4BEB8D0-A257-DE93-48ED-2B1A7EC809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690" y="1088896"/>
            <a:ext cx="8016619" cy="39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33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4F2B1AE2C3094A806E742C096B04E5" ma:contentTypeVersion="14" ma:contentTypeDescription="Crear nuevo documento." ma:contentTypeScope="" ma:versionID="3927ce5c17a9cf8fa08bbfd5f376ba12">
  <xsd:schema xmlns:xsd="http://www.w3.org/2001/XMLSchema" xmlns:xs="http://www.w3.org/2001/XMLSchema" xmlns:p="http://schemas.microsoft.com/office/2006/metadata/properties" xmlns:ns2="e42b96a9-5918-4e9a-8771-f3967b264f75" xmlns:ns3="b409c2fc-ef29-462f-b55a-fbf1bb09aa88" targetNamespace="http://schemas.microsoft.com/office/2006/metadata/properties" ma:root="true" ma:fieldsID="16aa815b18c0eb0e34b33899d0ca5748" ns2:_="" ns3:_="">
    <xsd:import namespace="e42b96a9-5918-4e9a-8771-f3967b264f75"/>
    <xsd:import namespace="b409c2fc-ef29-462f-b55a-fbf1bb09aa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96a9-5918-4e9a-8771-f3967b264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7ea30e4d-d969-4e4a-b2da-a678d69e0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c2fc-ef29-462f-b55a-fbf1bb09aa8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3a39171-f81d-41b2-8c4e-bc0190881837}" ma:internalName="TaxCatchAll" ma:showField="CatchAllData" ma:web="b409c2fc-ef29-462f-b55a-fbf1bb09aa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B95021-FB9C-4500-A6C2-208A560DAACA}"/>
</file>

<file path=customXml/itemProps2.xml><?xml version="1.0" encoding="utf-8"?>
<ds:datastoreItem xmlns:ds="http://schemas.openxmlformats.org/officeDocument/2006/customXml" ds:itemID="{863C7F4D-0489-4192-9CFF-A69B8884391E}"/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333</Words>
  <Application>Microsoft Office PowerPoint</Application>
  <PresentationFormat>Presentació en pantalla (4:3)</PresentationFormat>
  <Paragraphs>76</Paragraphs>
  <Slides>12</Slides>
  <Notes>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Tema de Office</vt:lpstr>
      <vt:lpstr>Presentació del PowerPoint</vt:lpstr>
      <vt:lpstr>Informació general</vt:lpstr>
      <vt:lpstr>Mapa sala 2: Oriol Martorell</vt:lpstr>
      <vt:lpstr>Presentació del PowerPoint</vt:lpstr>
      <vt:lpstr>       INFORMACIÓ DEL CONCERT</vt:lpstr>
      <vt:lpstr>NORMES AUDITORI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Aprenem</dc:creator>
  <cp:lastModifiedBy>rrhh.crab@gmail.com</cp:lastModifiedBy>
  <cp:revision>422</cp:revision>
  <dcterms:created xsi:type="dcterms:W3CDTF">2020-04-15T16:03:28Z</dcterms:created>
  <dcterms:modified xsi:type="dcterms:W3CDTF">2023-07-17T13:30:24Z</dcterms:modified>
</cp:coreProperties>
</file>