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31" r:id="rId3"/>
    <p:sldId id="388" r:id="rId4"/>
    <p:sldId id="341" r:id="rId5"/>
    <p:sldId id="369" r:id="rId6"/>
    <p:sldId id="374" r:id="rId7"/>
    <p:sldId id="375" r:id="rId8"/>
    <p:sldId id="377" r:id="rId9"/>
    <p:sldId id="389" r:id="rId10"/>
    <p:sldId id="390" r:id="rId11"/>
    <p:sldId id="376" r:id="rId12"/>
    <p:sldId id="392" r:id="rId13"/>
    <p:sldId id="382" r:id="rId14"/>
    <p:sldId id="378" r:id="rId15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2" autoAdjust="0"/>
    <p:restoredTop sz="93741" autoAdjust="0"/>
  </p:normalViewPr>
  <p:slideViewPr>
    <p:cSldViewPr>
      <p:cViewPr varScale="1">
        <p:scale>
          <a:sx n="103" d="100"/>
          <a:sy n="103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15/12/2023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15/12/2023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32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203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15/12/2023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15/12/2023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15/12/2023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15/12/2023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15/12/2023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15/12/2023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15/12/2023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15/12/2023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15/12/2023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15/12/2023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15/12/2023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15/12/2023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63.jpe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24.png"/><Relationship Id="rId10" Type="http://schemas.openxmlformats.org/officeDocument/2006/relationships/image" Target="../media/image68.jpeg"/><Relationship Id="rId4" Type="http://schemas.openxmlformats.org/officeDocument/2006/relationships/image" Target="../media/image25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3.jpeg"/><Relationship Id="rId5" Type="http://schemas.openxmlformats.org/officeDocument/2006/relationships/image" Target="../media/image2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arasaa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.png"/><Relationship Id="rId21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TOY BOX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" y="83671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L’ESCENARI QUADRAT BALLEN DIFERENTS BALLARINES.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10</a:t>
            </a:fld>
            <a:endParaRPr lang="ca-ES" dirty="0"/>
          </a:p>
        </p:txBody>
      </p:sp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14">
            <a:extLst>
              <a:ext uri="{FF2B5EF4-FFF2-40B4-BE49-F238E27FC236}">
                <a16:creationId xmlns:a16="http://schemas.microsoft.com/office/drawing/2014/main" id="{A92756DB-D6FE-AE64-00E6-621E5FE5C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21" y="5445224"/>
            <a:ext cx="841279" cy="841279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EE26C0D9-503C-5FC2-C187-ECCB714A8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415503"/>
            <a:ext cx="893817" cy="893817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F84FDC5-6F61-9E5D-BE69-11F8FB07F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398964"/>
            <a:ext cx="878597" cy="8785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EF2F09-C0DD-159E-1CBC-0B9A6031D3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551014"/>
            <a:ext cx="778981" cy="778981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9F6503C7-53F9-670B-4A6B-51FCADFC34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15" y="5428514"/>
            <a:ext cx="875721" cy="875721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DF7CDE31-2E2C-A1AA-ED47-9CFE788DA6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94" y="897088"/>
            <a:ext cx="5609118" cy="420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0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tge 22">
            <a:extLst>
              <a:ext uri="{FF2B5EF4-FFF2-40B4-BE49-F238E27FC236}">
                <a16:creationId xmlns:a16="http://schemas.microsoft.com/office/drawing/2014/main" id="{A9371FFD-045F-9AEE-5969-E28AAA7A7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90" y="5421389"/>
            <a:ext cx="952622" cy="9526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08520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LES LLUMS DE L’ESCENARI VAN CANVIANT AMB LES DIFERENTS CANÇONS.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0FAB423-4B8E-6873-FB85-DA371A444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15502"/>
            <a:ext cx="893818" cy="89381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7B4B3A-85FB-5766-B721-72EBC804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11</a:t>
            </a:fld>
            <a:endParaRPr lang="ca-ES"/>
          </a:p>
        </p:txBody>
      </p:sp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4">
            <a:extLst>
              <a:ext uri="{FF2B5EF4-FFF2-40B4-BE49-F238E27FC236}">
                <a16:creationId xmlns:a16="http://schemas.microsoft.com/office/drawing/2014/main" id="{51777861-3F36-18C4-08D9-EC7B4367D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45224"/>
            <a:ext cx="841279" cy="841279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B9F58AED-6832-62AA-4538-76D854EBC7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4" y="5441771"/>
            <a:ext cx="841280" cy="841280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378A2233-4E32-6EC8-31F6-9490A16771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17" y="5661248"/>
            <a:ext cx="556039" cy="556039"/>
          </a:xfrm>
          <a:prstGeom prst="rect">
            <a:avLst/>
          </a:prstGeom>
        </p:spPr>
      </p:pic>
      <p:pic>
        <p:nvPicPr>
          <p:cNvPr id="25" name="Imatge 24">
            <a:extLst>
              <a:ext uri="{FF2B5EF4-FFF2-40B4-BE49-F238E27FC236}">
                <a16:creationId xmlns:a16="http://schemas.microsoft.com/office/drawing/2014/main" id="{62F5C329-17BE-20A7-C3FF-89CED6AC37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83" y="5511483"/>
            <a:ext cx="556039" cy="668244"/>
          </a:xfrm>
          <a:prstGeom prst="rect">
            <a:avLst/>
          </a:prstGeom>
        </p:spPr>
      </p:pic>
      <p:pic>
        <p:nvPicPr>
          <p:cNvPr id="26" name="Imagen 21">
            <a:extLst>
              <a:ext uri="{FF2B5EF4-FFF2-40B4-BE49-F238E27FC236}">
                <a16:creationId xmlns:a16="http://schemas.microsoft.com/office/drawing/2014/main" id="{9E8AC1B6-FE16-FAFF-667A-871C0F198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67" y="5458331"/>
            <a:ext cx="778981" cy="778981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153BAE6-2ACB-A66C-8BB1-73C6427331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0928"/>
            <a:ext cx="4186476" cy="3139857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30F24105-61B3-9E7A-39F9-4DB04394BE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6016" y="1383946"/>
            <a:ext cx="4186477" cy="31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08520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QUAN LA LLUM ESTÀ AL PÚBLIC LES BALLARINES BALLEN AMB EL PÚBLIC.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12</a:t>
            </a:fld>
            <a:endParaRPr lang="ca-ES" dirty="0"/>
          </a:p>
        </p:txBody>
      </p:sp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EE26C0D9-503C-5FC2-C187-ECCB714A8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15503"/>
            <a:ext cx="893817" cy="893817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F84FDC5-6F61-9E5D-BE69-11F8FB07F3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07" y="5398964"/>
            <a:ext cx="878597" cy="878597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8B2A047E-1C0C-9C60-3D4D-5331F71A54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41771"/>
            <a:ext cx="841280" cy="841280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C8E453F6-141F-A662-E8D9-61276AA74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06" y="5517232"/>
            <a:ext cx="893818" cy="893818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01F1FBF9-148D-3E61-3909-B7540371BA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373216"/>
            <a:ext cx="895315" cy="895315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F2A35A91-465F-466C-691B-FD57317C1F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425983"/>
            <a:ext cx="872856" cy="872856"/>
          </a:xfrm>
          <a:prstGeom prst="rect">
            <a:avLst/>
          </a:prstGeom>
        </p:spPr>
      </p:pic>
      <p:pic>
        <p:nvPicPr>
          <p:cNvPr id="18" name="Imatge 17">
            <a:extLst>
              <a:ext uri="{FF2B5EF4-FFF2-40B4-BE49-F238E27FC236}">
                <a16:creationId xmlns:a16="http://schemas.microsoft.com/office/drawing/2014/main" id="{2133E285-613C-7FD0-2F50-6B141001B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14005"/>
            <a:ext cx="895315" cy="895315"/>
          </a:xfrm>
          <a:prstGeom prst="rect">
            <a:avLst/>
          </a:prstGeom>
        </p:spPr>
      </p:pic>
      <p:pic>
        <p:nvPicPr>
          <p:cNvPr id="23" name="Imatge 22">
            <a:extLst>
              <a:ext uri="{FF2B5EF4-FFF2-40B4-BE49-F238E27FC236}">
                <a16:creationId xmlns:a16="http://schemas.microsoft.com/office/drawing/2014/main" id="{6972F6D3-D94C-A099-88FD-911C663727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70" y="904036"/>
            <a:ext cx="5585235" cy="41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9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08520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AL FINAL DEL CONCERT S’APAGUEN TOTES LES LLUMS I ES TORNEN A ENCENDRE.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7B4B3A-85FB-5766-B721-72EBC804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13</a:t>
            </a:fld>
            <a:endParaRPr lang="ca-ES" dirty="0"/>
          </a:p>
        </p:txBody>
      </p:sp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1E37BC86-F36A-6401-CF53-AFD1B98A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3" y="5459737"/>
            <a:ext cx="896613" cy="896613"/>
          </a:xfrm>
          <a:prstGeom prst="rect">
            <a:avLst/>
          </a:prstGeom>
        </p:spPr>
      </p:pic>
      <p:pic>
        <p:nvPicPr>
          <p:cNvPr id="11" name="Imagen 9">
            <a:extLst>
              <a:ext uri="{FF2B5EF4-FFF2-40B4-BE49-F238E27FC236}">
                <a16:creationId xmlns:a16="http://schemas.microsoft.com/office/drawing/2014/main" id="{96B496BD-CA2C-AFD7-CC1E-196995CB3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59" y="5373216"/>
            <a:ext cx="893817" cy="893817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83ED9701-2E1D-4C13-91F3-FF10224C8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373216"/>
            <a:ext cx="896614" cy="896614"/>
          </a:xfrm>
          <a:prstGeom prst="rect">
            <a:avLst/>
          </a:prstGeom>
        </p:spPr>
      </p:pic>
      <p:pic>
        <p:nvPicPr>
          <p:cNvPr id="18" name="Imagen 30">
            <a:extLst>
              <a:ext uri="{FF2B5EF4-FFF2-40B4-BE49-F238E27FC236}">
                <a16:creationId xmlns:a16="http://schemas.microsoft.com/office/drawing/2014/main" id="{59D54C50-5452-BF5F-DB36-08FB7D481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487038"/>
            <a:ext cx="750274" cy="750274"/>
          </a:xfrm>
          <a:prstGeom prst="rect">
            <a:avLst/>
          </a:prstGeom>
        </p:spPr>
      </p:pic>
      <p:pic>
        <p:nvPicPr>
          <p:cNvPr id="21" name="Imatge 20">
            <a:extLst>
              <a:ext uri="{FF2B5EF4-FFF2-40B4-BE49-F238E27FC236}">
                <a16:creationId xmlns:a16="http://schemas.microsoft.com/office/drawing/2014/main" id="{6240A081-73EC-FF7D-619A-36A50D7E87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66677"/>
            <a:ext cx="761175" cy="761175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76DB470E-615E-6FF0-F468-7EF42D9ACD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476137"/>
            <a:ext cx="761175" cy="761175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442BF2A7-24BE-FCC3-3434-69AFC350C5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16" y="5434880"/>
            <a:ext cx="874440" cy="874440"/>
          </a:xfrm>
          <a:prstGeom prst="rect">
            <a:avLst/>
          </a:prstGeom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6825A9EC-6265-65A0-3524-A6BD6F7562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69" y="902527"/>
            <a:ext cx="5601221" cy="42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4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39384" y="4440297"/>
            <a:ext cx="9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58376"/>
            <a:ext cx="2376264" cy="9188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342900" y="6237312"/>
            <a:ext cx="859396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6FEF223-FDC9-1C33-DE98-7DA7FE9E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14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976664" cy="17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50974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965598" y="1916832"/>
            <a:ext cx="7206802" cy="40159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La sessió a la qual assistiu és familiar o escolar, tingueu en compte que a la sala hi haurà soroll ambient a causa de l’afluència de moltes persones.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Durant l’espectacle hi ha canvis de llum</a:t>
            </a:r>
            <a:r>
              <a:rPr lang="ca-ES" dirty="0">
                <a:latin typeface="Arial" pitchFamily="34" charset="0"/>
                <a:cs typeface="Arial" pitchFamily="34" charset="0"/>
              </a:rPr>
              <a:t> i a mitja funció hi ha 2 minuts de llampades de llum blanca.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1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805012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1: Pau Casals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474824"/>
            <a:ext cx="72214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8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8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8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8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8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8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8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8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8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3</a:t>
            </a:fld>
            <a:endParaRPr lang="ca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F2196-4A4B-5991-E238-C5224E62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19" y="1894219"/>
            <a:ext cx="5049521" cy="432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7DB7501-0B04-1243-0199-02B8B8A88BCE}"/>
              </a:ext>
            </a:extLst>
          </p:cNvPr>
          <p:cNvSpPr txBox="1"/>
          <p:nvPr/>
        </p:nvSpPr>
        <p:spPr>
          <a:xfrm>
            <a:off x="3582303" y="1711841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212E08-5E4C-849A-94AC-258B912F96DB}"/>
              </a:ext>
            </a:extLst>
          </p:cNvPr>
          <p:cNvSpPr txBox="1"/>
          <p:nvPr/>
        </p:nvSpPr>
        <p:spPr>
          <a:xfrm>
            <a:off x="3654311" y="6140881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455252-1B63-44DA-C8E9-CDBC9759735A}"/>
              </a:ext>
            </a:extLst>
          </p:cNvPr>
          <p:cNvSpPr txBox="1"/>
          <p:nvPr/>
        </p:nvSpPr>
        <p:spPr>
          <a:xfrm>
            <a:off x="5450912" y="1705805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5D3EF5-827C-398A-1F9B-1CD18D1FC2E5}"/>
              </a:ext>
            </a:extLst>
          </p:cNvPr>
          <p:cNvSpPr txBox="1"/>
          <p:nvPr/>
        </p:nvSpPr>
        <p:spPr>
          <a:xfrm>
            <a:off x="5581438" y="6104329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7C7894D-10E5-EB72-6E1D-27118459A6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72" y="1630908"/>
            <a:ext cx="372216" cy="37221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6655A6-0E8A-111A-DEA1-88E94DAE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48" y="6070828"/>
            <a:ext cx="372216" cy="37221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AB4B981-86CA-6018-084E-D454CBA91D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35667"/>
            <a:ext cx="369330" cy="3693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FFF903-C5E6-E4E8-2672-D9D2523645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073714"/>
            <a:ext cx="369330" cy="369330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919526D-FEA4-AA58-1CC6-4330243594C2}"/>
              </a:ext>
            </a:extLst>
          </p:cNvPr>
          <p:cNvCxnSpPr/>
          <p:nvPr/>
        </p:nvCxnSpPr>
        <p:spPr>
          <a:xfrm>
            <a:off x="1233143" y="2681104"/>
            <a:ext cx="1008112" cy="504056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8199BDF-3458-C84C-F8FD-6571D31D7964}"/>
              </a:ext>
            </a:extLst>
          </p:cNvPr>
          <p:cNvCxnSpPr/>
          <p:nvPr/>
        </p:nvCxnSpPr>
        <p:spPr>
          <a:xfrm flipV="1">
            <a:off x="1257635" y="4755243"/>
            <a:ext cx="983620" cy="576064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293DE6-C2C3-1537-D95E-FA5066FA9F2B}"/>
              </a:ext>
            </a:extLst>
          </p:cNvPr>
          <p:cNvSpPr txBox="1"/>
          <p:nvPr/>
        </p:nvSpPr>
        <p:spPr>
          <a:xfrm>
            <a:off x="490527" y="2538501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F76A739-5F6F-29E1-7028-F1750A36ED0B}"/>
              </a:ext>
            </a:extLst>
          </p:cNvPr>
          <p:cNvSpPr txBox="1"/>
          <p:nvPr/>
        </p:nvSpPr>
        <p:spPr>
          <a:xfrm>
            <a:off x="533065" y="5204572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072D476-90FC-4180-5499-9E0C66435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0" y="5588238"/>
            <a:ext cx="441434" cy="44143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8908636-E42C-B54D-3C64-B6F7AF84811A}"/>
              </a:ext>
            </a:extLst>
          </p:cNvPr>
          <p:cNvSpPr txBox="1"/>
          <p:nvPr/>
        </p:nvSpPr>
        <p:spPr>
          <a:xfrm>
            <a:off x="382951" y="6089557"/>
            <a:ext cx="1446824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ÀREA RELAXADA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665434-10B3-CF96-8C75-B9768EEEDF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34" y="1628800"/>
            <a:ext cx="369330" cy="3693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027618-A80B-2A59-FE59-DD5D6B09A3A3}"/>
              </a:ext>
            </a:extLst>
          </p:cNvPr>
          <p:cNvSpPr txBox="1"/>
          <p:nvPr/>
        </p:nvSpPr>
        <p:spPr>
          <a:xfrm>
            <a:off x="1660201" y="1705805"/>
            <a:ext cx="111159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CAFETERIA</a:t>
            </a:r>
          </a:p>
        </p:txBody>
      </p:sp>
      <p:pic>
        <p:nvPicPr>
          <p:cNvPr id="2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41" y="2046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y Box">
            <a:extLst>
              <a:ext uri="{FF2B5EF4-FFF2-40B4-BE49-F238E27FC236}">
                <a16:creationId xmlns:a16="http://schemas.microsoft.com/office/drawing/2014/main" id="{4D127893-C985-E797-080C-7E26D525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8" y="908719"/>
            <a:ext cx="7296812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AVUI  VAIG  A  L’AUDITORI  A  VEURE  EL  CONCERT  TOY  BOX.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5847" b="8559"/>
          <a:stretch>
            <a:fillRect/>
          </a:stretch>
        </p:blipFill>
        <p:spPr bwMode="auto">
          <a:xfrm>
            <a:off x="4306785" y="5589238"/>
            <a:ext cx="841279" cy="720082"/>
          </a:xfrm>
          <a:prstGeom prst="rect">
            <a:avLst/>
          </a:prstGeom>
          <a:noFill/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a-ES" dirty="0"/>
              <a:t> </a:t>
            </a:r>
            <a:fld id="{D321C135-5762-43A9-B8F9-7A8C13F8ABAC}" type="slidenum">
              <a:rPr lang="ca-ES" smtClean="0"/>
              <a:pPr/>
              <a:t>4</a:t>
            </a:fld>
            <a:endParaRPr lang="ca-ES" dirty="0"/>
          </a:p>
        </p:txBody>
      </p:sp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21" y="5425754"/>
            <a:ext cx="841279" cy="841279"/>
          </a:xfrm>
          <a:prstGeom prst="rect">
            <a:avLst/>
          </a:prstGeom>
        </p:spPr>
      </p:pic>
      <p:pic>
        <p:nvPicPr>
          <p:cNvPr id="4" name="Picture 2" descr="Toy Box">
            <a:extLst>
              <a:ext uri="{FF2B5EF4-FFF2-40B4-BE49-F238E27FC236}">
                <a16:creationId xmlns:a16="http://schemas.microsoft.com/office/drawing/2014/main" id="{2D15C756-EA9D-12A3-9393-4269F83E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10" y="5477744"/>
            <a:ext cx="1368166" cy="7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310931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5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I BALLARINES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50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ESCOLTO, MIRO  I  BALLO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355976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95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81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21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2" y="2306051"/>
            <a:ext cx="893818" cy="893818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906F13D1-9409-A80C-F341-C61999BD9F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420F5B69-0E80-43E8-20E7-460F3E8E01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380639"/>
            <a:ext cx="760329" cy="760329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8DB5D91F-DFBB-C8D2-0CC2-088407DC60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941168"/>
            <a:ext cx="893817" cy="8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37098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64195"/>
            <a:ext cx="893818" cy="893818"/>
          </a:xfrm>
          <a:prstGeom prst="rect">
            <a:avLst/>
          </a:prstGeom>
        </p:spPr>
      </p:pic>
      <p:pic>
        <p:nvPicPr>
          <p:cNvPr id="2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tge 12">
            <a:extLst>
              <a:ext uri="{FF2B5EF4-FFF2-40B4-BE49-F238E27FC236}">
                <a16:creationId xmlns:a16="http://schemas.microsoft.com/office/drawing/2014/main" id="{574F4E7F-6C9F-7099-49CC-3CF0AD5A1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5456" r="9615" b="8429"/>
          <a:stretch/>
        </p:blipFill>
        <p:spPr>
          <a:xfrm>
            <a:off x="1800200" y="883592"/>
            <a:ext cx="5543600" cy="42188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AL CONCERT DE TOY BOX HI HA UNA ORQUESTRA A L’ESCENARI.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36839"/>
            <a:ext cx="847853" cy="847853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4F45F95A-0DC6-D2A3-E823-151803BFF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26" y="5502730"/>
            <a:ext cx="806590" cy="806590"/>
          </a:xfrm>
          <a:prstGeom prst="rect">
            <a:avLst/>
          </a:prstGeom>
        </p:spPr>
      </p:pic>
      <p:pic>
        <p:nvPicPr>
          <p:cNvPr id="21" name="Imagen 23">
            <a:extLst>
              <a:ext uri="{FF2B5EF4-FFF2-40B4-BE49-F238E27FC236}">
                <a16:creationId xmlns:a16="http://schemas.microsoft.com/office/drawing/2014/main" id="{C6D17F8C-1007-F54D-04E8-4D818FC56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26171"/>
            <a:ext cx="893817" cy="893817"/>
          </a:xfrm>
          <a:prstGeom prst="rect">
            <a:avLst/>
          </a:prstGeom>
        </p:spPr>
      </p:pic>
      <p:pic>
        <p:nvPicPr>
          <p:cNvPr id="22" name="Imagen 14">
            <a:extLst>
              <a:ext uri="{FF2B5EF4-FFF2-40B4-BE49-F238E27FC236}">
                <a16:creationId xmlns:a16="http://schemas.microsoft.com/office/drawing/2014/main" id="{A92756DB-D6FE-AE64-00E6-621E5FE5CA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81" y="5445224"/>
            <a:ext cx="841279" cy="841279"/>
          </a:xfrm>
          <a:prstGeom prst="rect">
            <a:avLst/>
          </a:prstGeom>
        </p:spPr>
      </p:pic>
      <p:pic>
        <p:nvPicPr>
          <p:cNvPr id="3" name="Picture 2" descr="Toy Box">
            <a:extLst>
              <a:ext uri="{FF2B5EF4-FFF2-40B4-BE49-F238E27FC236}">
                <a16:creationId xmlns:a16="http://schemas.microsoft.com/office/drawing/2014/main" id="{E9E2F77C-5020-9731-6727-1F50EA49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84" y="5555615"/>
            <a:ext cx="1224130" cy="7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79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252536" y="6053807"/>
            <a:ext cx="9468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ELS INSTRUMENTS DEL CONCERT SÓN DE VENT, DE CORDA I DE PERCUSSIÓ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1D30DE7-3A86-C761-ED49-ACFD4A9C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445224"/>
            <a:ext cx="893817" cy="8938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2AAF4D-F6BD-6232-3BED-85DD2DFB7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546723"/>
            <a:ext cx="762597" cy="76259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02A9E12-CB80-BD02-4737-71BF883D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/>
          </a:p>
        </p:txBody>
      </p:sp>
      <p:pic>
        <p:nvPicPr>
          <p:cNvPr id="20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1197F6CE-2FF0-13FA-66EB-25ADE54252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7" y="5431350"/>
            <a:ext cx="877970" cy="877970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B7FA09D2-B2CF-BEF2-7BAD-AE53CE6E1F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08846"/>
            <a:ext cx="762597" cy="762597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31E7990D-853E-4EF8-EFE0-95C6C705B6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96" y="5517232"/>
            <a:ext cx="773728" cy="773728"/>
          </a:xfrm>
          <a:prstGeom prst="rect">
            <a:avLst/>
          </a:prstGeom>
        </p:spPr>
      </p:pic>
      <p:pic>
        <p:nvPicPr>
          <p:cNvPr id="24" name="Imatge 23">
            <a:extLst>
              <a:ext uri="{FF2B5EF4-FFF2-40B4-BE49-F238E27FC236}">
                <a16:creationId xmlns:a16="http://schemas.microsoft.com/office/drawing/2014/main" id="{69F93142-837F-286D-7410-9B0BAE6D09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3471"/>
            <a:ext cx="773728" cy="773728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F7FC31AF-BB6B-B8E7-8B21-51789B66A1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0" y="894091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4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5F788035-0FB6-0EBD-FAB3-0621EA84B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0" y="908720"/>
            <a:ext cx="5580112" cy="41850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DARRERA DE L’ORQUESTRA HI HA UN ESCENARI QUADRAT BLAU, ROSA I VERMELL.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 dirty="0"/>
          </a:p>
        </p:txBody>
      </p:sp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43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36839"/>
            <a:ext cx="847853" cy="847853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4F45F95A-0DC6-D2A3-E823-151803BFF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02730"/>
            <a:ext cx="806590" cy="806590"/>
          </a:xfrm>
          <a:prstGeom prst="rect">
            <a:avLst/>
          </a:prstGeom>
        </p:spPr>
      </p:pic>
      <p:pic>
        <p:nvPicPr>
          <p:cNvPr id="22" name="Imagen 14">
            <a:extLst>
              <a:ext uri="{FF2B5EF4-FFF2-40B4-BE49-F238E27FC236}">
                <a16:creationId xmlns:a16="http://schemas.microsoft.com/office/drawing/2014/main" id="{A92756DB-D6FE-AE64-00E6-621E5FE5C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85" y="5445224"/>
            <a:ext cx="841279" cy="841279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E4416109-571C-F3AB-6BA9-3FE0BCBBA6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5" y="5433599"/>
            <a:ext cx="875721" cy="875721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22B85B9A-CE24-01E0-63E0-ECE465A85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71" y="5428514"/>
            <a:ext cx="875721" cy="875721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E6971EEE-5B94-DEBD-BEEF-F1CF002C62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91" y="5517232"/>
            <a:ext cx="806589" cy="806589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FC69EC1B-51EC-45DD-06DF-E696088F63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471502"/>
            <a:ext cx="884848" cy="884848"/>
          </a:xfrm>
          <a:prstGeom prst="rect">
            <a:avLst/>
          </a:prstGeom>
        </p:spPr>
      </p:pic>
      <p:pic>
        <p:nvPicPr>
          <p:cNvPr id="21" name="Imatge 20">
            <a:extLst>
              <a:ext uri="{FF2B5EF4-FFF2-40B4-BE49-F238E27FC236}">
                <a16:creationId xmlns:a16="http://schemas.microsoft.com/office/drawing/2014/main" id="{2C03EFD1-EACD-4F5C-4331-7F6EC7DC09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66" y="5517232"/>
            <a:ext cx="845718" cy="84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592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4F2B1AE2C3094A806E742C096B04E5" ma:contentTypeVersion="14" ma:contentTypeDescription="Crea un document nou" ma:contentTypeScope="" ma:versionID="84e5ea8a87b20c41d165c8d441a98247">
  <xsd:schema xmlns:xsd="http://www.w3.org/2001/XMLSchema" xmlns:xs="http://www.w3.org/2001/XMLSchema" xmlns:p="http://schemas.microsoft.com/office/2006/metadata/properties" xmlns:ns2="e42b96a9-5918-4e9a-8771-f3967b264f75" xmlns:ns3="b409c2fc-ef29-462f-b55a-fbf1bb09aa88" targetNamespace="http://schemas.microsoft.com/office/2006/metadata/properties" ma:root="true" ma:fieldsID="64d2fafed27b739c4cac916a7df0b7ce" ns2:_="" ns3:_="">
    <xsd:import namespace="e42b96a9-5918-4e9a-8771-f3967b264f75"/>
    <xsd:import namespace="b409c2fc-ef29-462f-b55a-fbf1bb09a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b96a9-5918-4e9a-8771-f3967b264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es de la imatge" ma:readOnly="false" ma:fieldId="{5cf76f15-5ced-4ddc-b409-7134ff3c332f}" ma:taxonomyMulti="true" ma:sspId="7ea30e4d-d969-4e4a-b2da-a678d69e0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c2fc-ef29-462f-b55a-fbf1bb09aa8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3a39171-f81d-41b2-8c4e-bc0190881837}" ma:internalName="TaxCatchAll" ma:showField="CatchAllData" ma:web="b409c2fc-ef29-462f-b55a-fbf1bb09a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2b96a9-5918-4e9a-8771-f3967b264f75">
      <Terms xmlns="http://schemas.microsoft.com/office/infopath/2007/PartnerControls"/>
    </lcf76f155ced4ddcb4097134ff3c332f>
    <TaxCatchAll xmlns="b409c2fc-ef29-462f-b55a-fbf1bb09aa88" xsi:nil="true"/>
  </documentManagement>
</p:properties>
</file>

<file path=customXml/itemProps1.xml><?xml version="1.0" encoding="utf-8"?>
<ds:datastoreItem xmlns:ds="http://schemas.openxmlformats.org/officeDocument/2006/customXml" ds:itemID="{04B45754-6311-4EA1-8B20-4B451D05C4B0}"/>
</file>

<file path=customXml/itemProps2.xml><?xml version="1.0" encoding="utf-8"?>
<ds:datastoreItem xmlns:ds="http://schemas.openxmlformats.org/officeDocument/2006/customXml" ds:itemID="{F81EEE2E-D71A-4ED6-98D5-1D4794B59702}"/>
</file>

<file path=customXml/itemProps3.xml><?xml version="1.0" encoding="utf-8"?>
<ds:datastoreItem xmlns:ds="http://schemas.openxmlformats.org/officeDocument/2006/customXml" ds:itemID="{AD1E3DDF-9B2C-4F66-BB81-1D3C524856AB}"/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424</Words>
  <Application>Microsoft Office PowerPoint</Application>
  <PresentationFormat>Presentació en pantalla (4:3)</PresentationFormat>
  <Paragraphs>85</Paragraphs>
  <Slides>14</Slides>
  <Notes>5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Tema de Office</vt:lpstr>
      <vt:lpstr>Presentació del PowerPoint</vt:lpstr>
      <vt:lpstr>Informació general</vt:lpstr>
      <vt:lpstr>Mapa sala 1: Pau Casals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Marta Romero Aprenem Associació</cp:lastModifiedBy>
  <cp:revision>433</cp:revision>
  <dcterms:created xsi:type="dcterms:W3CDTF">2020-04-15T16:03:28Z</dcterms:created>
  <dcterms:modified xsi:type="dcterms:W3CDTF">2023-12-15T10:42:46Z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0x0101007F4F2B1AE2C3094A806E742C096B04E5</vt:lpwstr>
  </property>
</Properties>
</file>